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64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98C421-C789-47AC-93BE-EA2AD6081B6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6"/>
            <p14:sldId id="267"/>
            <p14:sldId id="268"/>
            <p14:sldId id="269"/>
            <p14:sldId id="264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Shettar" userId="ce36c2156924a6f9" providerId="LiveId" clId="{2B26995D-3990-4A8E-B008-D7B32F0166AB}"/>
    <pc:docChg chg="undo custSel addSld delSld modSld delSection modSection">
      <pc:chgData name="Kiran Shettar" userId="ce36c2156924a6f9" providerId="LiveId" clId="{2B26995D-3990-4A8E-B008-D7B32F0166AB}" dt="2017-12-13T22:13:35.078" v="2646" actId="5793"/>
      <pc:docMkLst>
        <pc:docMk/>
      </pc:docMkLst>
      <pc:sldChg chg="modSp">
        <pc:chgData name="Kiran Shettar" userId="ce36c2156924a6f9" providerId="LiveId" clId="{2B26995D-3990-4A8E-B008-D7B32F0166AB}" dt="2017-12-13T22:04:04.191" v="2595" actId="313"/>
        <pc:sldMkLst>
          <pc:docMk/>
          <pc:sldMk cId="4004571996" sldId="256"/>
        </pc:sldMkLst>
        <pc:spChg chg="mod">
          <ac:chgData name="Kiran Shettar" userId="ce36c2156924a6f9" providerId="LiveId" clId="{2B26995D-3990-4A8E-B008-D7B32F0166AB}" dt="2017-12-13T22:04:04.191" v="2595" actId="313"/>
          <ac:spMkLst>
            <pc:docMk/>
            <pc:sldMk cId="4004571996" sldId="256"/>
            <ac:spMk id="3" creationId="{1CC2872C-5614-435A-B386-47786115C13D}"/>
          </ac:spMkLst>
        </pc:spChg>
      </pc:sldChg>
      <pc:sldChg chg="addSp delSp modSp add mod setBg setClrOvrMap">
        <pc:chgData name="Kiran Shettar" userId="ce36c2156924a6f9" providerId="LiveId" clId="{2B26995D-3990-4A8E-B008-D7B32F0166AB}" dt="2017-12-13T22:04:42.434" v="2596" actId="14100"/>
        <pc:sldMkLst>
          <pc:docMk/>
          <pc:sldMk cId="1118098471" sldId="257"/>
        </pc:sldMkLst>
        <pc:spChg chg="mod">
          <ac:chgData name="Kiran Shettar" userId="ce36c2156924a6f9" providerId="LiveId" clId="{2B26995D-3990-4A8E-B008-D7B32F0166AB}" dt="2017-12-13T22:03:44.322" v="2593" actId="26606"/>
          <ac:spMkLst>
            <pc:docMk/>
            <pc:sldMk cId="1118098471" sldId="257"/>
            <ac:spMk id="2" creationId="{726EE342-CB08-480A-BF35-7ACC4972DDE6}"/>
          </ac:spMkLst>
        </pc:spChg>
        <pc:spChg chg="mod">
          <ac:chgData name="Kiran Shettar" userId="ce36c2156924a6f9" providerId="LiveId" clId="{2B26995D-3990-4A8E-B008-D7B32F0166AB}" dt="2017-12-13T22:03:44.322" v="2593" actId="26606"/>
          <ac:spMkLst>
            <pc:docMk/>
            <pc:sldMk cId="1118098471" sldId="257"/>
            <ac:spMk id="3" creationId="{330E61F5-38A9-40FD-8C0F-83098174A62D}"/>
          </ac:spMkLst>
        </pc:spChg>
        <pc:spChg chg="mod">
          <ac:chgData name="Kiran Shettar" userId="ce36c2156924a6f9" providerId="LiveId" clId="{2B26995D-3990-4A8E-B008-D7B32F0166AB}" dt="2017-12-13T22:03:44.322" v="2593" actId="26606"/>
          <ac:spMkLst>
            <pc:docMk/>
            <pc:sldMk cId="1118098471" sldId="257"/>
            <ac:spMk id="4" creationId="{97A2ADCE-712E-41D8-A02E-0D8084B9DE9D}"/>
          </ac:spMkLst>
        </pc:spChg>
        <pc:spChg chg="mod">
          <ac:chgData name="Kiran Shettar" userId="ce36c2156924a6f9" providerId="LiveId" clId="{2B26995D-3990-4A8E-B008-D7B32F0166AB}" dt="2017-12-13T22:03:44.322" v="2593" actId="26606"/>
          <ac:spMkLst>
            <pc:docMk/>
            <pc:sldMk cId="1118098471" sldId="257"/>
            <ac:spMk id="5" creationId="{E169C966-722C-40C1-8DF2-81701A559D52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12" creationId="{B4AAD3FD-83A5-4B89-9F8F-01B8870865BE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14" creationId="{126C04EF-6428-472D-B316-74A19385B08F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16" creationId="{61752F1D-FC0F-4103-9584-630E643CCDA6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18" creationId="{AE50896D-AACB-4C0A-855D-ECEFB4A0DA9A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20" creationId="{A92A1116-1C84-41DF-B803-1F7B0883EC82}"/>
          </ac:spMkLst>
        </pc:spChg>
        <pc:picChg chg="add mod ord">
          <ac:chgData name="Kiran Shettar" userId="ce36c2156924a6f9" providerId="LiveId" clId="{2B26995D-3990-4A8E-B008-D7B32F0166AB}" dt="2017-12-13T22:04:42.434" v="2596" actId="14100"/>
          <ac:picMkLst>
            <pc:docMk/>
            <pc:sldMk cId="1118098471" sldId="257"/>
            <ac:picMk id="7" creationId="{AA3F920D-7463-4848-B6C6-D3BFA841DE4C}"/>
          </ac:picMkLst>
        </pc:picChg>
      </pc:sldChg>
      <pc:sldChg chg="modSp add">
        <pc:chgData name="Kiran Shettar" userId="ce36c2156924a6f9" providerId="LiveId" clId="{2B26995D-3990-4A8E-B008-D7B32F0166AB}" dt="2017-12-13T17:33:35.785" v="1244" actId="20577"/>
        <pc:sldMkLst>
          <pc:docMk/>
          <pc:sldMk cId="3638744905" sldId="258"/>
        </pc:sldMkLst>
        <pc:spChg chg="mod">
          <ac:chgData name="Kiran Shettar" userId="ce36c2156924a6f9" providerId="LiveId" clId="{2B26995D-3990-4A8E-B008-D7B32F0166AB}" dt="2017-12-13T16:38:19.246" v="44" actId="20577"/>
          <ac:spMkLst>
            <pc:docMk/>
            <pc:sldMk cId="3638744905" sldId="258"/>
            <ac:spMk id="2" creationId="{1CD36667-0A12-4B40-9A8B-270B0A32B73A}"/>
          </ac:spMkLst>
        </pc:spChg>
        <pc:spChg chg="mod">
          <ac:chgData name="Kiran Shettar" userId="ce36c2156924a6f9" providerId="LiveId" clId="{2B26995D-3990-4A8E-B008-D7B32F0166AB}" dt="2017-12-13T17:33:35.785" v="1244" actId="20577"/>
          <ac:spMkLst>
            <pc:docMk/>
            <pc:sldMk cId="3638744905" sldId="258"/>
            <ac:spMk id="3" creationId="{2C8BEB2C-65AA-4DF7-AEDF-2E0DABEC679B}"/>
          </ac:spMkLst>
        </pc:spChg>
      </pc:sldChg>
      <pc:sldChg chg="addSp delSp modSp add">
        <pc:chgData name="Kiran Shettar" userId="ce36c2156924a6f9" providerId="LiveId" clId="{2B26995D-3990-4A8E-B008-D7B32F0166AB}" dt="2017-12-13T17:32:21.380" v="1199" actId="20577"/>
        <pc:sldMkLst>
          <pc:docMk/>
          <pc:sldMk cId="1824338426" sldId="259"/>
        </pc:sldMkLst>
        <pc:spChg chg="mod">
          <ac:chgData name="Kiran Shettar" userId="ce36c2156924a6f9" providerId="LiveId" clId="{2B26995D-3990-4A8E-B008-D7B32F0166AB}" dt="2017-12-13T17:11:33.603" v="695" actId="122"/>
          <ac:spMkLst>
            <pc:docMk/>
            <pc:sldMk cId="1824338426" sldId="259"/>
            <ac:spMk id="2" creationId="{82EE0EC8-A73F-4187-A1D3-E4081BFB0D29}"/>
          </ac:spMkLst>
        </pc:spChg>
        <pc:spChg chg="del">
          <ac:chgData name="Kiran Shettar" userId="ce36c2156924a6f9" providerId="LiveId" clId="{2B26995D-3990-4A8E-B008-D7B32F0166AB}" dt="2017-12-13T17:01:01.623" v="411"/>
          <ac:spMkLst>
            <pc:docMk/>
            <pc:sldMk cId="1824338426" sldId="259"/>
            <ac:spMk id="3" creationId="{DC6966B3-C210-4AFA-8F30-081EE6BC1D6B}"/>
          </ac:spMkLst>
        </pc:spChg>
        <pc:spChg chg="add mod">
          <ac:chgData name="Kiran Shettar" userId="ce36c2156924a6f9" providerId="LiveId" clId="{2B26995D-3990-4A8E-B008-D7B32F0166AB}" dt="2017-12-13T17:32:21.380" v="1199" actId="20577"/>
          <ac:spMkLst>
            <pc:docMk/>
            <pc:sldMk cId="1824338426" sldId="259"/>
            <ac:spMk id="4" creationId="{D646A9D9-719C-4729-8877-60AFEF388A93}"/>
          </ac:spMkLst>
        </pc:spChg>
        <pc:spChg chg="add del mod">
          <ac:chgData name="Kiran Shettar" userId="ce36c2156924a6f9" providerId="LiveId" clId="{2B26995D-3990-4A8E-B008-D7B32F0166AB}" dt="2017-12-13T17:01:26.526" v="438"/>
          <ac:spMkLst>
            <pc:docMk/>
            <pc:sldMk cId="1824338426" sldId="259"/>
            <ac:spMk id="5" creationId="{2332F49E-BDB2-4F1D-85BA-453802F28F17}"/>
          </ac:spMkLst>
        </pc:spChg>
        <pc:spChg chg="add mod">
          <ac:chgData name="Kiran Shettar" userId="ce36c2156924a6f9" providerId="LiveId" clId="{2B26995D-3990-4A8E-B008-D7B32F0166AB}" dt="2017-12-13T17:17:26.816" v="772" actId="113"/>
          <ac:spMkLst>
            <pc:docMk/>
            <pc:sldMk cId="1824338426" sldId="259"/>
            <ac:spMk id="6" creationId="{9A7A8AA7-76FC-4076-BD55-72B464A26C5A}"/>
          </ac:spMkLst>
        </pc:spChg>
        <pc:spChg chg="add mod">
          <ac:chgData name="Kiran Shettar" userId="ce36c2156924a6f9" providerId="LiveId" clId="{2B26995D-3990-4A8E-B008-D7B32F0166AB}" dt="2017-12-13T17:17:32.200" v="773" actId="113"/>
          <ac:spMkLst>
            <pc:docMk/>
            <pc:sldMk cId="1824338426" sldId="259"/>
            <ac:spMk id="7" creationId="{780391C3-CD51-451C-939B-2CCA02E955A8}"/>
          </ac:spMkLst>
        </pc:spChg>
        <pc:spChg chg="add mod">
          <ac:chgData name="Kiran Shettar" userId="ce36c2156924a6f9" providerId="LiveId" clId="{2B26995D-3990-4A8E-B008-D7B32F0166AB}" dt="2017-12-13T17:32:13.341" v="1197" actId="20577"/>
          <ac:spMkLst>
            <pc:docMk/>
            <pc:sldMk cId="1824338426" sldId="259"/>
            <ac:spMk id="8" creationId="{0A59AEB1-207C-4B87-88AC-FB7BC0ADF1DC}"/>
          </ac:spMkLst>
        </pc:spChg>
      </pc:sldChg>
      <pc:sldChg chg="addSp delSp modSp add">
        <pc:chgData name="Kiran Shettar" userId="ce36c2156924a6f9" providerId="LiveId" clId="{2B26995D-3990-4A8E-B008-D7B32F0166AB}" dt="2017-12-13T17:41:21.451" v="1453" actId="207"/>
        <pc:sldMkLst>
          <pc:docMk/>
          <pc:sldMk cId="3886900753" sldId="260"/>
        </pc:sldMkLst>
        <pc:spChg chg="mod">
          <ac:chgData name="Kiran Shettar" userId="ce36c2156924a6f9" providerId="LiveId" clId="{2B26995D-3990-4A8E-B008-D7B32F0166AB}" dt="2017-12-13T17:24:28.534" v="872" actId="20577"/>
          <ac:spMkLst>
            <pc:docMk/>
            <pc:sldMk cId="3886900753" sldId="260"/>
            <ac:spMk id="2" creationId="{26037BCA-99FF-48E9-BDB8-6ACEDD0B20AD}"/>
          </ac:spMkLst>
        </pc:spChg>
        <pc:spChg chg="del mod">
          <ac:chgData name="Kiran Shettar" userId="ce36c2156924a6f9" providerId="LiveId" clId="{2B26995D-3990-4A8E-B008-D7B32F0166AB}" dt="2017-12-13T17:24:00.546" v="851" actId="12084"/>
          <ac:spMkLst>
            <pc:docMk/>
            <pc:sldMk cId="3886900753" sldId="260"/>
            <ac:spMk id="3" creationId="{9E569B0A-42DF-461F-9C0A-A3B0AF73854B}"/>
          </ac:spMkLst>
        </pc:spChg>
        <pc:graphicFrameChg chg="add mod">
          <ac:chgData name="Kiran Shettar" userId="ce36c2156924a6f9" providerId="LiveId" clId="{2B26995D-3990-4A8E-B008-D7B32F0166AB}" dt="2017-12-13T17:41:21.451" v="1453" actId="207"/>
          <ac:graphicFrameMkLst>
            <pc:docMk/>
            <pc:sldMk cId="3886900753" sldId="260"/>
            <ac:graphicFrameMk id="4" creationId="{BDA39D56-1639-420D-B4B4-338864DAFEE4}"/>
          </ac:graphicFrameMkLst>
        </pc:graphicFrameChg>
      </pc:sldChg>
      <pc:sldChg chg="modSp add">
        <pc:chgData name="Kiran Shettar" userId="ce36c2156924a6f9" providerId="LiveId" clId="{2B26995D-3990-4A8E-B008-D7B32F0166AB}" dt="2017-12-13T21:28:34.072" v="1897" actId="6549"/>
        <pc:sldMkLst>
          <pc:docMk/>
          <pc:sldMk cId="212100501" sldId="261"/>
        </pc:sldMkLst>
        <pc:spChg chg="mod">
          <ac:chgData name="Kiran Shettar" userId="ce36c2156924a6f9" providerId="LiveId" clId="{2B26995D-3990-4A8E-B008-D7B32F0166AB}" dt="2017-12-13T17:26:19.898" v="884" actId="20577"/>
          <ac:spMkLst>
            <pc:docMk/>
            <pc:sldMk cId="212100501" sldId="261"/>
            <ac:spMk id="2" creationId="{1B2D686C-732D-4A86-B9DA-A3DAFB319991}"/>
          </ac:spMkLst>
        </pc:spChg>
        <pc:spChg chg="mod">
          <ac:chgData name="Kiran Shettar" userId="ce36c2156924a6f9" providerId="LiveId" clId="{2B26995D-3990-4A8E-B008-D7B32F0166AB}" dt="2017-12-13T21:28:34.072" v="1897" actId="6549"/>
          <ac:spMkLst>
            <pc:docMk/>
            <pc:sldMk cId="212100501" sldId="261"/>
            <ac:spMk id="3" creationId="{7A255A57-11E0-476D-8E9C-5D42468A92F9}"/>
          </ac:spMkLst>
        </pc:spChg>
      </pc:sldChg>
      <pc:sldChg chg="addSp delSp modSp add">
        <pc:chgData name="Kiran Shettar" userId="ce36c2156924a6f9" providerId="LiveId" clId="{2B26995D-3990-4A8E-B008-D7B32F0166AB}" dt="2017-12-13T17:42:37.451" v="1459" actId="122"/>
        <pc:sldMkLst>
          <pc:docMk/>
          <pc:sldMk cId="1958906736" sldId="262"/>
        </pc:sldMkLst>
        <pc:spChg chg="mod">
          <ac:chgData name="Kiran Shettar" userId="ce36c2156924a6f9" providerId="LiveId" clId="{2B26995D-3990-4A8E-B008-D7B32F0166AB}" dt="2017-12-13T17:34:30.360" v="1255" actId="20577"/>
          <ac:spMkLst>
            <pc:docMk/>
            <pc:sldMk cId="1958906736" sldId="262"/>
            <ac:spMk id="2" creationId="{770290B0-2725-4EF3-AC9D-724E2A3530F6}"/>
          </ac:spMkLst>
        </pc:spChg>
        <pc:spChg chg="del mod">
          <ac:chgData name="Kiran Shettar" userId="ce36c2156924a6f9" providerId="LiveId" clId="{2B26995D-3990-4A8E-B008-D7B32F0166AB}" dt="2017-12-13T17:39:47.983" v="1449" actId="12084"/>
          <ac:spMkLst>
            <pc:docMk/>
            <pc:sldMk cId="1958906736" sldId="262"/>
            <ac:spMk id="3" creationId="{266079DB-8C94-48B6-BBA9-784DBF2F58D7}"/>
          </ac:spMkLst>
        </pc:spChg>
        <pc:graphicFrameChg chg="add mod">
          <ac:chgData name="Kiran Shettar" userId="ce36c2156924a6f9" providerId="LiveId" clId="{2B26995D-3990-4A8E-B008-D7B32F0166AB}" dt="2017-12-13T17:42:37.451" v="1459" actId="122"/>
          <ac:graphicFrameMkLst>
            <pc:docMk/>
            <pc:sldMk cId="1958906736" sldId="262"/>
            <ac:graphicFrameMk id="4" creationId="{9D3D2CAF-1E91-4611-B2AA-AC08D6029801}"/>
          </ac:graphicFrameMkLst>
        </pc:graphicFrameChg>
      </pc:sldChg>
      <pc:sldChg chg="modSp add del">
        <pc:chgData name="Kiran Shettar" userId="ce36c2156924a6f9" providerId="LiveId" clId="{2B26995D-3990-4A8E-B008-D7B32F0166AB}" dt="2017-12-13T22:06:50.422" v="2597" actId="2696"/>
        <pc:sldMkLst>
          <pc:docMk/>
          <pc:sldMk cId="2067674169" sldId="263"/>
        </pc:sldMkLst>
        <pc:spChg chg="mod">
          <ac:chgData name="Kiran Shettar" userId="ce36c2156924a6f9" providerId="LiveId" clId="{2B26995D-3990-4A8E-B008-D7B32F0166AB}" dt="2017-12-13T17:37:24.254" v="1324" actId="20577"/>
          <ac:spMkLst>
            <pc:docMk/>
            <pc:sldMk cId="2067674169" sldId="263"/>
            <ac:spMk id="2" creationId="{8A3D5EB1-0639-4497-99DF-2DB73AB0B1C6}"/>
          </ac:spMkLst>
        </pc:spChg>
        <pc:spChg chg="mod">
          <ac:chgData name="Kiran Shettar" userId="ce36c2156924a6f9" providerId="LiveId" clId="{2B26995D-3990-4A8E-B008-D7B32F0166AB}" dt="2017-12-13T17:37:27.122" v="1325"/>
          <ac:spMkLst>
            <pc:docMk/>
            <pc:sldMk cId="2067674169" sldId="263"/>
            <ac:spMk id="3" creationId="{7E14C8C9-DFF3-499F-8755-4C5434972A4D}"/>
          </ac:spMkLst>
        </pc:spChg>
      </pc:sldChg>
      <pc:sldChg chg="modSp add">
        <pc:chgData name="Kiran Shettar" userId="ce36c2156924a6f9" providerId="LiveId" clId="{2B26995D-3990-4A8E-B008-D7B32F0166AB}" dt="2017-12-13T22:13:35.078" v="2646" actId="5793"/>
        <pc:sldMkLst>
          <pc:docMk/>
          <pc:sldMk cId="785513502" sldId="264"/>
        </pc:sldMkLst>
        <pc:spChg chg="mod">
          <ac:chgData name="Kiran Shettar" userId="ce36c2156924a6f9" providerId="LiveId" clId="{2B26995D-3990-4A8E-B008-D7B32F0166AB}" dt="2017-12-13T17:45:55.981" v="1473" actId="20577"/>
          <ac:spMkLst>
            <pc:docMk/>
            <pc:sldMk cId="785513502" sldId="264"/>
            <ac:spMk id="2" creationId="{D5A30671-AA6F-4B8F-B0BA-B24F71E984B7}"/>
          </ac:spMkLst>
        </pc:spChg>
        <pc:spChg chg="mod">
          <ac:chgData name="Kiran Shettar" userId="ce36c2156924a6f9" providerId="LiveId" clId="{2B26995D-3990-4A8E-B008-D7B32F0166AB}" dt="2017-12-13T22:13:35.078" v="2646" actId="5793"/>
          <ac:spMkLst>
            <pc:docMk/>
            <pc:sldMk cId="785513502" sldId="264"/>
            <ac:spMk id="3" creationId="{F0F4A3C7-4250-4730-848C-F25B1CD80522}"/>
          </ac:spMkLst>
        </pc:spChg>
      </pc:sldChg>
      <pc:sldChg chg="addSp delSp modSp add">
        <pc:chgData name="Kiran Shettar" userId="ce36c2156924a6f9" providerId="LiveId" clId="{2B26995D-3990-4A8E-B008-D7B32F0166AB}" dt="2017-12-13T18:25:10.497" v="1736" actId="20577"/>
        <pc:sldMkLst>
          <pc:docMk/>
          <pc:sldMk cId="234843369" sldId="265"/>
        </pc:sldMkLst>
        <pc:spChg chg="mod">
          <ac:chgData name="Kiran Shettar" userId="ce36c2156924a6f9" providerId="LiveId" clId="{2B26995D-3990-4A8E-B008-D7B32F0166AB}" dt="2017-12-13T18:12:16.072" v="1507" actId="20577"/>
          <ac:spMkLst>
            <pc:docMk/>
            <pc:sldMk cId="234843369" sldId="265"/>
            <ac:spMk id="2" creationId="{696F31FE-B4F7-489D-9647-3EABC4AD6DA0}"/>
          </ac:spMkLst>
        </pc:spChg>
        <pc:spChg chg="del">
          <ac:chgData name="Kiran Shettar" userId="ce36c2156924a6f9" providerId="LiveId" clId="{2B26995D-3990-4A8E-B008-D7B32F0166AB}" dt="2017-12-13T18:12:24.702" v="1508"/>
          <ac:spMkLst>
            <pc:docMk/>
            <pc:sldMk cId="234843369" sldId="265"/>
            <ac:spMk id="3" creationId="{A3E1ED20-0506-42E9-A775-F05D25A04C6B}"/>
          </ac:spMkLst>
        </pc:spChg>
        <pc:spChg chg="add mod">
          <ac:chgData name="Kiran Shettar" userId="ce36c2156924a6f9" providerId="LiveId" clId="{2B26995D-3990-4A8E-B008-D7B32F0166AB}" dt="2017-12-13T18:25:10.497" v="1736" actId="20577"/>
          <ac:spMkLst>
            <pc:docMk/>
            <pc:sldMk cId="234843369" sldId="265"/>
            <ac:spMk id="6" creationId="{7881CF13-3B62-4573-B635-D358CA3F371A}"/>
          </ac:spMkLst>
        </pc:spChg>
        <pc:spChg chg="add del mod">
          <ac:chgData name="Kiran Shettar" userId="ce36c2156924a6f9" providerId="LiveId" clId="{2B26995D-3990-4A8E-B008-D7B32F0166AB}" dt="2017-12-13T18:12:43.700" v="1509" actId="931"/>
          <ac:spMkLst>
            <pc:docMk/>
            <pc:sldMk cId="234843369" sldId="265"/>
            <ac:spMk id="7" creationId="{36272A5C-7329-4671-9FB8-5314CB02A765}"/>
          </ac:spMkLst>
        </pc:spChg>
        <pc:picChg chg="add mod">
          <ac:chgData name="Kiran Shettar" userId="ce36c2156924a6f9" providerId="LiveId" clId="{2B26995D-3990-4A8E-B008-D7B32F0166AB}" dt="2017-12-13T18:12:53.448" v="1511" actId="14100"/>
          <ac:picMkLst>
            <pc:docMk/>
            <pc:sldMk cId="234843369" sldId="265"/>
            <ac:picMk id="9" creationId="{C0E65B06-0350-4C0B-8013-8B7569DF4515}"/>
          </ac:picMkLst>
        </pc:picChg>
      </pc:sldChg>
      <pc:sldChg chg="addSp delSp modSp add">
        <pc:chgData name="Kiran Shettar" userId="ce36c2156924a6f9" providerId="LiveId" clId="{2B26995D-3990-4A8E-B008-D7B32F0166AB}" dt="2017-12-13T18:25:07.864" v="1735" actId="20577"/>
        <pc:sldMkLst>
          <pc:docMk/>
          <pc:sldMk cId="1267088765" sldId="266"/>
        </pc:sldMkLst>
        <pc:spChg chg="mod">
          <ac:chgData name="Kiran Shettar" userId="ce36c2156924a6f9" providerId="LiveId" clId="{2B26995D-3990-4A8E-B008-D7B32F0166AB}" dt="2017-12-13T18:23:41.909" v="1716" actId="313"/>
          <ac:spMkLst>
            <pc:docMk/>
            <pc:sldMk cId="1267088765" sldId="266"/>
            <ac:spMk id="2" creationId="{B1441208-F3BA-472E-8490-51C031B5EDE3}"/>
          </ac:spMkLst>
        </pc:spChg>
        <pc:spChg chg="mod">
          <ac:chgData name="Kiran Shettar" userId="ce36c2156924a6f9" providerId="LiveId" clId="{2B26995D-3990-4A8E-B008-D7B32F0166AB}" dt="2017-12-13T18:25:07.864" v="1735" actId="20577"/>
          <ac:spMkLst>
            <pc:docMk/>
            <pc:sldMk cId="1267088765" sldId="266"/>
            <ac:spMk id="3" creationId="{C3B4E7EE-7ACD-4A7A-9AEC-1B4DD21473DC}"/>
          </ac:spMkLst>
        </pc:spChg>
        <pc:spChg chg="add del">
          <ac:chgData name="Kiran Shettar" userId="ce36c2156924a6f9" providerId="LiveId" clId="{2B26995D-3990-4A8E-B008-D7B32F0166AB}" dt="2017-12-13T18:23:35.222" v="1715" actId="931"/>
          <ac:spMkLst>
            <pc:docMk/>
            <pc:sldMk cId="1267088765" sldId="266"/>
            <ac:spMk id="4" creationId="{249DC0F9-722E-4869-AAC5-2BE556E58EAA}"/>
          </ac:spMkLst>
        </pc:spChg>
        <pc:picChg chg="add del mod">
          <ac:chgData name="Kiran Shettar" userId="ce36c2156924a6f9" providerId="LiveId" clId="{2B26995D-3990-4A8E-B008-D7B32F0166AB}" dt="2017-12-13T18:22:45.489" v="1714" actId="931"/>
          <ac:picMkLst>
            <pc:docMk/>
            <pc:sldMk cId="1267088765" sldId="266"/>
            <ac:picMk id="8" creationId="{8C1C6568-9EBF-4585-A332-087C741898C8}"/>
          </ac:picMkLst>
        </pc:picChg>
        <pc:picChg chg="add mod">
          <ac:chgData name="Kiran Shettar" userId="ce36c2156924a6f9" providerId="LiveId" clId="{2B26995D-3990-4A8E-B008-D7B32F0166AB}" dt="2017-12-13T18:23:35.222" v="1715" actId="931"/>
          <ac:picMkLst>
            <pc:docMk/>
            <pc:sldMk cId="1267088765" sldId="266"/>
            <ac:picMk id="10" creationId="{57FCDA23-83BA-447D-8143-46F30FD19F93}"/>
          </ac:picMkLst>
        </pc:picChg>
      </pc:sldChg>
      <pc:sldChg chg="addSp delSp modSp add mod setBg setClrOvrMap">
        <pc:chgData name="Kiran Shettar" userId="ce36c2156924a6f9" providerId="LiveId" clId="{2B26995D-3990-4A8E-B008-D7B32F0166AB}" dt="2017-12-13T21:41:05.426" v="2049" actId="313"/>
        <pc:sldMkLst>
          <pc:docMk/>
          <pc:sldMk cId="353454439" sldId="267"/>
        </pc:sldMkLst>
        <pc:spChg chg="mod or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" creationId="{7EA2FB01-FCBD-4EB6-9D12-62D0134718E4}"/>
          </ac:spMkLst>
        </pc:spChg>
        <pc:spChg chg="add del mod">
          <ac:chgData name="Kiran Shettar" userId="ce36c2156924a6f9" providerId="LiveId" clId="{2B26995D-3990-4A8E-B008-D7B32F0166AB}" dt="2017-12-13T21:41:05.426" v="2049" actId="313"/>
          <ac:spMkLst>
            <pc:docMk/>
            <pc:sldMk cId="353454439" sldId="267"/>
            <ac:spMk id="3" creationId="{84A798DA-0AC7-47FA-B010-57169F00D917}"/>
          </ac:spMkLst>
        </pc:spChg>
        <pc:spChg chg="del">
          <ac:chgData name="Kiran Shettar" userId="ce36c2156924a6f9" providerId="LiveId" clId="{2B26995D-3990-4A8E-B008-D7B32F0166AB}" dt="2017-12-13T21:34:40.943" v="1898" actId="931"/>
          <ac:spMkLst>
            <pc:docMk/>
            <pc:sldMk cId="353454439" sldId="267"/>
            <ac:spMk id="4" creationId="{75F98F50-99ED-40E0-A0F3-525EDC19377F}"/>
          </ac:spMkLst>
        </pc:spChg>
        <pc:spChg chg="mo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5" creationId="{CFBAB9AE-4098-46E3-A2B4-D47CD2144EC8}"/>
          </ac:spMkLst>
        </pc:spChg>
        <pc:spChg chg="mo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6" creationId="{4D973C5F-9D6E-4573-BFEA-D8780A1F31E0}"/>
          </ac:spMkLst>
        </pc:spChg>
        <pc:spChg chg="add mod">
          <ac:chgData name="Kiran Shettar" userId="ce36c2156924a6f9" providerId="LiveId" clId="{2B26995D-3990-4A8E-B008-D7B32F0166AB}" dt="2017-12-13T21:39:00.652" v="1986" actId="313"/>
          <ac:spMkLst>
            <pc:docMk/>
            <pc:sldMk cId="353454439" sldId="267"/>
            <ac:spMk id="8" creationId="{6447D5EC-2183-4ECE-95E3-588034503FC3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17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18" creationId="{4AC0CD9D-7610-4620-93B4-798CCD9AB581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3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24" creationId="{DE4D62F9-188E-4530-84C2-24BDEE4BEB82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5" creationId="{5F3FC718-FDE3-4EF7-921E-A5F374EAF824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26" creationId="{D27CF008-4B18-436D-B2D5-C1346C12438E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7" creationId="{FAA0F719-3DC8-4F08-AD8F-5A845658CB9D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28" creationId="{CE22DAD8-5F67-4B73-ADA9-06EF381F7AD6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9" creationId="{7DCB61BE-FA0F-4EFB-BE0E-268BAD8E30D6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30" creationId="{E4F17063-EDA4-417B-946F-BA357F3B390D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31" creationId="{A4B31EAA-7423-46F7-9B90-4AB2B09C35C4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32" creationId="{D36F3EEA-55D4-4677-80E7-92D00B8F343B}"/>
          </ac:spMkLst>
        </pc:sp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11" creationId="{F2063373-67A3-40D8-BF2F-47FBF3322BDA}"/>
          </ac:picMkLst>
        </pc:picChg>
        <pc:picChg chg="ad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13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14" creationId="{41B68C77-138E-4BF7-A276-BD0C78A4219F}"/>
          </ac:picMkLst>
        </pc:picChg>
        <pc:picChg chg="ad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15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16" creationId="{7C268552-D473-46ED-B1B8-422042C4DEF1}"/>
          </ac:picMkLst>
        </pc:picChg>
        <pc:picChg chg="ad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19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20" creationId="{B9238B3E-24AA-439A-B527-6C5DF6D72145}"/>
          </ac:picMkLst>
        </pc:picChg>
        <pc:picChg chg="ad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21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22" creationId="{69F01145-BEA3-4CBF-AA21-10077B948CA8}"/>
          </ac:picMkLst>
        </pc:picChg>
        <pc:picChg chg="add mod">
          <ac:chgData name="Kiran Shettar" userId="ce36c2156924a6f9" providerId="LiveId" clId="{2B26995D-3990-4A8E-B008-D7B32F0166AB}" dt="2017-12-13T21:35:31.417" v="1906" actId="27614"/>
          <ac:picMkLst>
            <pc:docMk/>
            <pc:sldMk cId="353454439" sldId="267"/>
            <ac:picMk id="34" creationId="{F2063373-67A3-40D8-BF2F-47FBF3322BDA}"/>
          </ac:picMkLst>
        </pc:picChg>
        <pc:picChg chg="add del mod or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35" creationId="{F2063373-67A3-40D8-BF2F-47FBF3322BDA}"/>
          </ac:picMkLst>
        </pc:picChg>
      </pc:sldChg>
      <pc:sldChg chg="addSp delSp modSp add">
        <pc:chgData name="Kiran Shettar" userId="ce36c2156924a6f9" providerId="LiveId" clId="{2B26995D-3990-4A8E-B008-D7B32F0166AB}" dt="2017-12-13T21:48:22.229" v="2225" actId="20577"/>
        <pc:sldMkLst>
          <pc:docMk/>
          <pc:sldMk cId="1154276029" sldId="268"/>
        </pc:sldMkLst>
        <pc:spChg chg="mod">
          <ac:chgData name="Kiran Shettar" userId="ce36c2156924a6f9" providerId="LiveId" clId="{2B26995D-3990-4A8E-B008-D7B32F0166AB}" dt="2017-12-13T18:25:28.484" v="1747" actId="20577"/>
          <ac:spMkLst>
            <pc:docMk/>
            <pc:sldMk cId="1154276029" sldId="268"/>
            <ac:spMk id="2" creationId="{5584DF5E-A69F-4F4E-9AFB-6DEA27894018}"/>
          </ac:spMkLst>
        </pc:spChg>
        <pc:spChg chg="del">
          <ac:chgData name="Kiran Shettar" userId="ce36c2156924a6f9" providerId="LiveId" clId="{2B26995D-3990-4A8E-B008-D7B32F0166AB}" dt="2017-12-13T21:42:14.186" v="2050"/>
          <ac:spMkLst>
            <pc:docMk/>
            <pc:sldMk cId="1154276029" sldId="268"/>
            <ac:spMk id="3" creationId="{E9B39A6C-DE2A-4E90-9BBE-5F2DACA401E8}"/>
          </ac:spMkLst>
        </pc:spChg>
        <pc:spChg chg="del">
          <ac:chgData name="Kiran Shettar" userId="ce36c2156924a6f9" providerId="LiveId" clId="{2B26995D-3990-4A8E-B008-D7B32F0166AB}" dt="2017-12-13T21:42:14.186" v="2050"/>
          <ac:spMkLst>
            <pc:docMk/>
            <pc:sldMk cId="1154276029" sldId="268"/>
            <ac:spMk id="4" creationId="{72772064-9CCE-4C1F-8429-CD73C869BB1E}"/>
          </ac:spMkLst>
        </pc:spChg>
        <pc:spChg chg="add mod">
          <ac:chgData name="Kiran Shettar" userId="ce36c2156924a6f9" providerId="LiveId" clId="{2B26995D-3990-4A8E-B008-D7B32F0166AB}" dt="2017-12-13T21:48:22.229" v="2225" actId="20577"/>
          <ac:spMkLst>
            <pc:docMk/>
            <pc:sldMk cId="1154276029" sldId="268"/>
            <ac:spMk id="7" creationId="{EC0A7156-AC1A-4AF6-9E77-BEBB0A6B745F}"/>
          </ac:spMkLst>
        </pc:spChg>
      </pc:sldChg>
      <pc:sldChg chg="addSp delSp modSp add mod setBg setClrOvrMap">
        <pc:chgData name="Kiran Shettar" userId="ce36c2156924a6f9" providerId="LiveId" clId="{2B26995D-3990-4A8E-B008-D7B32F0166AB}" dt="2017-12-13T21:57:41.748" v="2587" actId="20577"/>
        <pc:sldMkLst>
          <pc:docMk/>
          <pc:sldMk cId="410572342" sldId="269"/>
        </pc:sldMkLst>
        <pc:spChg chg="mod or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2" creationId="{65C55DDB-CA9A-47FE-96CF-9EC726A4012F}"/>
          </ac:spMkLst>
        </pc:spChg>
        <pc:spChg chg="del">
          <ac:chgData name="Kiran Shettar" userId="ce36c2156924a6f9" providerId="LiveId" clId="{2B26995D-3990-4A8E-B008-D7B32F0166AB}" dt="2017-12-13T21:50:39.589" v="2226"/>
          <ac:spMkLst>
            <pc:docMk/>
            <pc:sldMk cId="410572342" sldId="269"/>
            <ac:spMk id="3" creationId="{DD277570-F3C9-446A-837F-D404297E268E}"/>
          </ac:spMkLst>
        </pc:spChg>
        <pc:spChg chg="del">
          <ac:chgData name="Kiran Shettar" userId="ce36c2156924a6f9" providerId="LiveId" clId="{2B26995D-3990-4A8E-B008-D7B32F0166AB}" dt="2017-12-13T21:50:39.589" v="2226"/>
          <ac:spMkLst>
            <pc:docMk/>
            <pc:sldMk cId="410572342" sldId="269"/>
            <ac:spMk id="4" creationId="{AF669776-031B-4BF5-A695-8C778FD1E6F3}"/>
          </ac:spMkLst>
        </pc:spChg>
        <pc:spChg chg="mo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5" creationId="{7FA0DC9F-9DF3-4B66-AB8A-4272EDD961A7}"/>
          </ac:spMkLst>
        </pc:spChg>
        <pc:spChg chg="mo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6" creationId="{C08F7010-9E7B-49B6-B4FA-0898CDF3806C}"/>
          </ac:spMkLst>
        </pc:spChg>
        <pc:spChg chg="add del mod">
          <ac:chgData name="Kiran Shettar" userId="ce36c2156924a6f9" providerId="LiveId" clId="{2B26995D-3990-4A8E-B008-D7B32F0166AB}" dt="2017-12-13T21:51:19.861" v="2227"/>
          <ac:spMkLst>
            <pc:docMk/>
            <pc:sldMk cId="410572342" sldId="269"/>
            <ac:spMk id="7" creationId="{5C294A8A-7B31-4B37-9B3B-16C27C20F1CF}"/>
          </ac:spMkLst>
        </pc:spChg>
        <pc:spChg chg="add del mod">
          <ac:chgData name="Kiran Shettar" userId="ce36c2156924a6f9" providerId="LiveId" clId="{2B26995D-3990-4A8E-B008-D7B32F0166AB}" dt="2017-12-13T21:51:23.734" v="2228" actId="931"/>
          <ac:spMkLst>
            <pc:docMk/>
            <pc:sldMk cId="410572342" sldId="269"/>
            <ac:spMk id="8" creationId="{AACE8B13-B006-4B6B-A94C-9327DF11B79C}"/>
          </ac:spMkLst>
        </pc:spChg>
        <pc:spChg chg="add mod">
          <ac:chgData name="Kiran Shettar" userId="ce36c2156924a6f9" providerId="LiveId" clId="{2B26995D-3990-4A8E-B008-D7B32F0166AB}" dt="2017-12-13T21:57:41.748" v="2587" actId="20577"/>
          <ac:spMkLst>
            <pc:docMk/>
            <pc:sldMk cId="410572342" sldId="269"/>
            <ac:spMk id="9" creationId="{559F1DB7-89A4-431B-B4A1-CEDE5367AD0B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20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26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28" creationId="{5F3FC718-FDE3-4EF7-921E-A5F374EAF824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30" creationId="{FAA0F719-3DC8-4F08-AD8F-5A845658CB9D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32" creationId="{7DCB61BE-FA0F-4EFB-BE0E-268BAD8E30D6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34" creationId="{A4B31EAA-7423-46F7-9B90-4AB2B09C35C4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38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1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2" creationId="{EE4E366E-272A-409E-840F-9A6A64A9E3FF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3" creationId="{DF6CFF07-D953-4F9C-9A0E-E0A6AACB6158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4" creationId="{DAA4FEEE-0B5F-41BF-825D-60F9FB089568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5" creationId="{A721560C-E4AB-4287-A29C-3F6916794CB9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49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2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3" creationId="{9362849A-570D-49DB-954C-63F144E88A4A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4" creationId="{1CA42011-E478-428B-9D15-A98E338BF8C1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5" creationId="{9ED2773C-FE51-4632-BA46-036BDCDA6E5C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6" creationId="{E02F9158-C4C2-46A8-BE73-A4F77E139FB6}"/>
          </ac:spMkLst>
        </pc:spChg>
        <pc:spChg chg="add del">
          <ac:chgData name="Kiran Shettar" userId="ce36c2156924a6f9" providerId="LiveId" clId="{2B26995D-3990-4A8E-B008-D7B32F0166AB}" dt="2017-12-13T21:51:50.912" v="2237" actId="26606"/>
          <ac:spMkLst>
            <pc:docMk/>
            <pc:sldMk cId="410572342" sldId="269"/>
            <ac:spMk id="60" creationId="{989BE678-777B-482A-A616-FEDC47B162E5}"/>
          </ac:spMkLst>
        </pc:spChg>
        <pc:spChg chg="add del">
          <ac:chgData name="Kiran Shettar" userId="ce36c2156924a6f9" providerId="LiveId" clId="{2B26995D-3990-4A8E-B008-D7B32F0166AB}" dt="2017-12-13T21:51:50.912" v="2237" actId="26606"/>
          <ac:spMkLst>
            <pc:docMk/>
            <pc:sldMk cId="410572342" sldId="269"/>
            <ac:spMk id="63" creationId="{D28BE0C3-2102-4820-B88B-A448B1840D14}"/>
          </ac:spMkLst>
        </pc:spChg>
        <pc:spChg chg="add del">
          <ac:chgData name="Kiran Shettar" userId="ce36c2156924a6f9" providerId="LiveId" clId="{2B26995D-3990-4A8E-B008-D7B32F0166AB}" dt="2017-12-13T21:51:50.912" v="2237" actId="26606"/>
          <ac:spMkLst>
            <pc:docMk/>
            <pc:sldMk cId="410572342" sldId="269"/>
            <ac:spMk id="64" creationId="{909FE742-1A27-4AEF-B5F0-F8C383EAB1D7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68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1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2" creationId="{49076D5E-68ED-4CD1-A04F-E7934EBFAAD9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3" creationId="{21BE0A6B-EBF8-4301-B1AE-F6A1C4003E2A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4" creationId="{03C06118-B3FE-4B51-80A1-B82C2E9FF970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5" creationId="{172BE3F8-96D6-4535-9AE4-694DC4F5B13F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79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2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3" creationId="{9362849A-570D-49DB-954C-63F144E88A4A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4" creationId="{1CA42011-E478-428B-9D15-A98E338BF8C1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5" creationId="{9ED2773C-FE51-4632-BA46-036BDCDA6E5C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6" creationId="{E02F9158-C4C2-46A8-BE73-A4F77E139FB6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0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3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4" creationId="{D27CF008-4B18-436D-B2D5-C1346C12438E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5" creationId="{CE22DAD8-5F67-4B73-ADA9-06EF381F7AD6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6" creationId="{E4F17063-EDA4-417B-946F-BA357F3B390D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7" creationId="{D36F3EEA-55D4-4677-80E7-92D00B8F343B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1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4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5" creationId="{B4AAD3FD-83A5-4B89-9F8F-01B8870865BE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6" creationId="{126C04EF-6428-472D-B316-74A19385B08F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7" creationId="{61752F1D-FC0F-4103-9584-630E643CCDA6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8" creationId="{AE50896D-AACB-4C0A-855D-ECEFB4A0DA9A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9" creationId="{A92A1116-1C84-41DF-B803-1F7B0883EC82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3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6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7" creationId="{9362849A-570D-49DB-954C-63F144E88A4A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8" creationId="{1CA42011-E478-428B-9D15-A98E338BF8C1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9" creationId="{9ED2773C-FE51-4632-BA46-036BDCDA6E5C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20" creationId="{E02F9158-C4C2-46A8-BE73-A4F77E139FB6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24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27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28" creationId="{B4AAD3FD-83A5-4B89-9F8F-01B8870865BE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29" creationId="{126C04EF-6428-472D-B316-74A19385B08F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30" creationId="{61752F1D-FC0F-4103-9584-630E643CCDA6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31" creationId="{AE50896D-AACB-4C0A-855D-ECEFB4A0DA9A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32" creationId="{A92A1116-1C84-41DF-B803-1F7B0883EC82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36" creationId="{4AC0CD9D-7610-4620-93B4-798CCD9AB581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39" creationId="{DE4D62F9-188E-4530-84C2-24BDEE4BEB82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40" creationId="{9362849A-570D-49DB-954C-63F144E88A4A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41" creationId="{1CA42011-E478-428B-9D15-A98E338BF8C1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42" creationId="{9ED2773C-FE51-4632-BA46-036BDCDA6E5C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43" creationId="{E02F9158-C4C2-46A8-BE73-A4F77E139FB6}"/>
          </ac:spMkLst>
        </pc:spChg>
        <pc:picChg chg="add mo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1" creationId="{3BC7A49C-80EF-49AB-83C3-A3807FEBF999}"/>
          </ac:picMkLst>
        </pc:picChg>
        <pc:picChg chg="add del">
          <ac:chgData name="Kiran Shettar" userId="ce36c2156924a6f9" providerId="LiveId" clId="{2B26995D-3990-4A8E-B008-D7B32F0166AB}" dt="2017-12-13T21:51:34.612" v="2231" actId="26606"/>
          <ac:picMkLst>
            <pc:docMk/>
            <pc:sldMk cId="410572342" sldId="269"/>
            <ac:picMk id="16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34.612" v="2231" actId="26606"/>
          <ac:picMkLst>
            <pc:docMk/>
            <pc:sldMk cId="410572342" sldId="269"/>
            <ac:picMk id="18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34.612" v="2231" actId="26606"/>
          <ac:picMkLst>
            <pc:docMk/>
            <pc:sldMk cId="410572342" sldId="269"/>
            <ac:picMk id="22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34.612" v="2231" actId="26606"/>
          <ac:picMkLst>
            <pc:docMk/>
            <pc:sldMk cId="410572342" sldId="269"/>
            <ac:picMk id="24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46.025" v="2233" actId="26606"/>
          <ac:picMkLst>
            <pc:docMk/>
            <pc:sldMk cId="410572342" sldId="269"/>
            <ac:picMk id="36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46.025" v="2233" actId="26606"/>
          <ac:picMkLst>
            <pc:docMk/>
            <pc:sldMk cId="410572342" sldId="269"/>
            <ac:picMk id="37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46.025" v="2233" actId="26606"/>
          <ac:picMkLst>
            <pc:docMk/>
            <pc:sldMk cId="410572342" sldId="269"/>
            <ac:picMk id="39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46.025" v="2233" actId="26606"/>
          <ac:picMkLst>
            <pc:docMk/>
            <pc:sldMk cId="410572342" sldId="269"/>
            <ac:picMk id="40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48.860" v="2235" actId="26606"/>
          <ac:picMkLst>
            <pc:docMk/>
            <pc:sldMk cId="410572342" sldId="269"/>
            <ac:picMk id="47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48.860" v="2235" actId="26606"/>
          <ac:picMkLst>
            <pc:docMk/>
            <pc:sldMk cId="410572342" sldId="269"/>
            <ac:picMk id="48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48.860" v="2235" actId="26606"/>
          <ac:picMkLst>
            <pc:docMk/>
            <pc:sldMk cId="410572342" sldId="269"/>
            <ac:picMk id="50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48.860" v="2235" actId="26606"/>
          <ac:picMkLst>
            <pc:docMk/>
            <pc:sldMk cId="410572342" sldId="269"/>
            <ac:picMk id="51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50.912" v="2237" actId="26606"/>
          <ac:picMkLst>
            <pc:docMk/>
            <pc:sldMk cId="410572342" sldId="269"/>
            <ac:picMk id="58" creationId="{DF19BAF3-7E20-4B9D-B544-BABAEEA1FA75}"/>
          </ac:picMkLst>
        </pc:picChg>
        <pc:picChg chg="add del">
          <ac:chgData name="Kiran Shettar" userId="ce36c2156924a6f9" providerId="LiveId" clId="{2B26995D-3990-4A8E-B008-D7B32F0166AB}" dt="2017-12-13T21:51:50.912" v="2237" actId="26606"/>
          <ac:picMkLst>
            <pc:docMk/>
            <pc:sldMk cId="410572342" sldId="269"/>
            <ac:picMk id="59" creationId="{950648F4-ABCD-4DF0-8641-76CFB2354721}"/>
          </ac:picMkLst>
        </pc:picChg>
        <pc:picChg chg="add del">
          <ac:chgData name="Kiran Shettar" userId="ce36c2156924a6f9" providerId="LiveId" clId="{2B26995D-3990-4A8E-B008-D7B32F0166AB}" dt="2017-12-13T21:51:50.912" v="2237" actId="26606"/>
          <ac:picMkLst>
            <pc:docMk/>
            <pc:sldMk cId="410572342" sldId="269"/>
            <ac:picMk id="61" creationId="{CF1EB4BD-9C7E-4AA3-9681-C7EB0DA6250B}"/>
          </ac:picMkLst>
        </pc:picChg>
        <pc:picChg chg="add del">
          <ac:chgData name="Kiran Shettar" userId="ce36c2156924a6f9" providerId="LiveId" clId="{2B26995D-3990-4A8E-B008-D7B32F0166AB}" dt="2017-12-13T21:51:50.912" v="2237" actId="26606"/>
          <ac:picMkLst>
            <pc:docMk/>
            <pc:sldMk cId="410572342" sldId="269"/>
            <ac:picMk id="62" creationId="{94AAE3AA-3759-4D28-B0EF-575F25A5146C}"/>
          </ac:picMkLst>
        </pc:picChg>
        <pc:picChg chg="add del">
          <ac:chgData name="Kiran Shettar" userId="ce36c2156924a6f9" providerId="LiveId" clId="{2B26995D-3990-4A8E-B008-D7B32F0166AB}" dt="2017-12-13T21:51:51.766" v="2239" actId="26606"/>
          <ac:picMkLst>
            <pc:docMk/>
            <pc:sldMk cId="410572342" sldId="269"/>
            <ac:picMk id="66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51.766" v="2239" actId="26606"/>
          <ac:picMkLst>
            <pc:docMk/>
            <pc:sldMk cId="410572342" sldId="269"/>
            <ac:picMk id="67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51.766" v="2239" actId="26606"/>
          <ac:picMkLst>
            <pc:docMk/>
            <pc:sldMk cId="410572342" sldId="269"/>
            <ac:picMk id="69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51.766" v="2239" actId="26606"/>
          <ac:picMkLst>
            <pc:docMk/>
            <pc:sldMk cId="410572342" sldId="269"/>
            <ac:picMk id="70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55.286" v="2241" actId="26606"/>
          <ac:picMkLst>
            <pc:docMk/>
            <pc:sldMk cId="410572342" sldId="269"/>
            <ac:picMk id="77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55.286" v="2241" actId="26606"/>
          <ac:picMkLst>
            <pc:docMk/>
            <pc:sldMk cId="410572342" sldId="269"/>
            <ac:picMk id="78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55.286" v="2241" actId="26606"/>
          <ac:picMkLst>
            <pc:docMk/>
            <pc:sldMk cId="410572342" sldId="269"/>
            <ac:picMk id="80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55.286" v="2241" actId="26606"/>
          <ac:picMkLst>
            <pc:docMk/>
            <pc:sldMk cId="410572342" sldId="269"/>
            <ac:picMk id="81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57.851" v="2243" actId="26606"/>
          <ac:picMkLst>
            <pc:docMk/>
            <pc:sldMk cId="410572342" sldId="269"/>
            <ac:picMk id="88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57.851" v="2243" actId="26606"/>
          <ac:picMkLst>
            <pc:docMk/>
            <pc:sldMk cId="410572342" sldId="269"/>
            <ac:picMk id="89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57.851" v="2243" actId="26606"/>
          <ac:picMkLst>
            <pc:docMk/>
            <pc:sldMk cId="410572342" sldId="269"/>
            <ac:picMk id="91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57.851" v="2243" actId="26606"/>
          <ac:picMkLst>
            <pc:docMk/>
            <pc:sldMk cId="410572342" sldId="269"/>
            <ac:picMk id="92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59.154" v="2245" actId="26606"/>
          <ac:picMkLst>
            <pc:docMk/>
            <pc:sldMk cId="410572342" sldId="269"/>
            <ac:picMk id="99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59.154" v="2245" actId="26606"/>
          <ac:picMkLst>
            <pc:docMk/>
            <pc:sldMk cId="410572342" sldId="269"/>
            <ac:picMk id="100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59.154" v="2245" actId="26606"/>
          <ac:picMkLst>
            <pc:docMk/>
            <pc:sldMk cId="410572342" sldId="269"/>
            <ac:picMk id="102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59.154" v="2245" actId="26606"/>
          <ac:picMkLst>
            <pc:docMk/>
            <pc:sldMk cId="410572342" sldId="269"/>
            <ac:picMk id="103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2:00.052" v="2247" actId="26606"/>
          <ac:picMkLst>
            <pc:docMk/>
            <pc:sldMk cId="410572342" sldId="269"/>
            <ac:picMk id="111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2:00.052" v="2247" actId="26606"/>
          <ac:picMkLst>
            <pc:docMk/>
            <pc:sldMk cId="410572342" sldId="269"/>
            <ac:picMk id="112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2:00.052" v="2247" actId="26606"/>
          <ac:picMkLst>
            <pc:docMk/>
            <pc:sldMk cId="410572342" sldId="269"/>
            <ac:picMk id="114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2:00.052" v="2247" actId="26606"/>
          <ac:picMkLst>
            <pc:docMk/>
            <pc:sldMk cId="410572342" sldId="269"/>
            <ac:picMk id="115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2:02.573" v="2249" actId="26606"/>
          <ac:picMkLst>
            <pc:docMk/>
            <pc:sldMk cId="410572342" sldId="269"/>
            <ac:picMk id="122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2:02.573" v="2249" actId="26606"/>
          <ac:picMkLst>
            <pc:docMk/>
            <pc:sldMk cId="410572342" sldId="269"/>
            <ac:picMk id="123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2:02.573" v="2249" actId="26606"/>
          <ac:picMkLst>
            <pc:docMk/>
            <pc:sldMk cId="410572342" sldId="269"/>
            <ac:picMk id="125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2:02.573" v="2249" actId="26606"/>
          <ac:picMkLst>
            <pc:docMk/>
            <pc:sldMk cId="410572342" sldId="269"/>
            <ac:picMk id="126" creationId="{69F01145-BEA3-4CBF-AA21-10077B948CA8}"/>
          </ac:picMkLst>
        </pc:picChg>
        <pc:picChg chg="ad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34" creationId="{41B68C77-138E-4BF7-A276-BD0C78A4219F}"/>
          </ac:picMkLst>
        </pc:picChg>
        <pc:picChg chg="ad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35" creationId="{7C268552-D473-46ED-B1B8-422042C4DEF1}"/>
          </ac:picMkLst>
        </pc:picChg>
        <pc:picChg chg="ad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37" creationId="{B9238B3E-24AA-439A-B527-6C5DF6D72145}"/>
          </ac:picMkLst>
        </pc:picChg>
        <pc:picChg chg="ad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38" creationId="{69F01145-BEA3-4CBF-AA21-10077B948CA8}"/>
          </ac:picMkLst>
        </pc:picChg>
      </pc:sldChg>
      <pc:sldChg chg="addSp delSp modSp add mod setBg setClrOvrMap">
        <pc:chgData name="Kiran Shettar" userId="ce36c2156924a6f9" providerId="LiveId" clId="{2B26995D-3990-4A8E-B008-D7B32F0166AB}" dt="2017-12-13T18:44:01.397" v="1790" actId="27614"/>
        <pc:sldMkLst>
          <pc:docMk/>
          <pc:sldMk cId="4033826444" sldId="270"/>
        </pc:sldMkLst>
        <pc:spChg chg="del mo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2" creationId="{F5B9E0A3-389C-4184-8491-FF3B699B9ADB}"/>
          </ac:spMkLst>
        </pc:spChg>
        <pc:spChg chg="del">
          <ac:chgData name="Kiran Shettar" userId="ce36c2156924a6f9" providerId="LiveId" clId="{2B26995D-3990-4A8E-B008-D7B32F0166AB}" dt="2017-12-13T18:42:44.273" v="1780" actId="931"/>
          <ac:spMkLst>
            <pc:docMk/>
            <pc:sldMk cId="4033826444" sldId="270"/>
            <ac:spMk id="3" creationId="{B4E699F5-0475-4D9F-B263-9FB9379F2CF2}"/>
          </ac:spMkLst>
        </pc:spChg>
        <pc:spChg chg="mo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4" creationId="{6A08A74E-AE48-4E07-AC1A-3E10A0F3EF74}"/>
          </ac:spMkLst>
        </pc:spChg>
        <pc:spChg chg="mo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5" creationId="{B3186343-EB04-403D-A76A-00FF1B894040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12" creationId="{00000000-0000-0000-0000-000000000000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15" creationId="{5F3FC718-FDE3-4EF7-921E-A5F374EAF824}"/>
          </ac:spMkLst>
        </pc:spChg>
        <pc:spChg chg="ad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16" creationId="{AEBE9F1A-B38D-446E-83AE-14B17CE77FF2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17" creationId="{FAA0F719-3DC8-4F08-AD8F-5A845658CB9D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19" creationId="{7DCB61BE-FA0F-4EFB-BE0E-268BAD8E30D6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21" creationId="{A4B31EAA-7423-46F7-9B90-4AB2B09C35C4}"/>
          </ac:spMkLst>
        </pc:spChg>
        <pc:spChg chg="ad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22" creationId="{5E3EB826-A471-488F-9E8A-D65528A3C0CA}"/>
          </ac:spMkLst>
        </pc:spChg>
        <pc:spChg chg="ad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24" creationId="{DFB3CEA1-88D9-42FB-88ED-1E9807FE6596}"/>
          </ac:spMkLst>
        </pc:spChg>
        <pc:spChg chg="ad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26" creationId="{9A6C928E-4252-4F33-8C34-E50A12A3170B}"/>
          </ac:spMkLst>
        </pc:spChg>
        <pc:picChg chg="add del mod">
          <ac:chgData name="Kiran Shettar" userId="ce36c2156924a6f9" providerId="LiveId" clId="{2B26995D-3990-4A8E-B008-D7B32F0166AB}" dt="2017-12-13T18:44:01.397" v="1790" actId="27614"/>
          <ac:picMkLst>
            <pc:docMk/>
            <pc:sldMk cId="4033826444" sldId="270"/>
            <ac:picMk id="7" creationId="{347D628E-C9CA-4D22-B532-EE096D6BA509}"/>
          </ac:picMkLst>
        </pc:picChg>
        <pc:picChg chg="add del">
          <ac:chgData name="Kiran Shettar" userId="ce36c2156924a6f9" providerId="LiveId" clId="{2B26995D-3990-4A8E-B008-D7B32F0166AB}" dt="2017-12-13T18:43:54.650" v="1787" actId="26606"/>
          <ac:picMkLst>
            <pc:docMk/>
            <pc:sldMk cId="4033826444" sldId="270"/>
            <ac:picMk id="10" creationId="{347D628E-C9CA-4D22-B532-EE096D6BA509}"/>
          </ac:picMkLst>
        </pc:picChg>
        <pc:picChg chg="add">
          <ac:chgData name="Kiran Shettar" userId="ce36c2156924a6f9" providerId="LiveId" clId="{2B26995D-3990-4A8E-B008-D7B32F0166AB}" dt="2017-12-13T18:43:54.790" v="1789" actId="26606"/>
          <ac:picMkLst>
            <pc:docMk/>
            <pc:sldMk cId="4033826444" sldId="270"/>
            <ac:picMk id="14" creationId="{7F5C92A3-369B-43F3-BDCE-E560B1B0EC89}"/>
          </ac:picMkLst>
        </pc:picChg>
        <pc:picChg chg="add">
          <ac:chgData name="Kiran Shettar" userId="ce36c2156924a6f9" providerId="LiveId" clId="{2B26995D-3990-4A8E-B008-D7B32F0166AB}" dt="2017-12-13T18:43:54.790" v="1789" actId="26606"/>
          <ac:picMkLst>
            <pc:docMk/>
            <pc:sldMk cId="4033826444" sldId="270"/>
            <ac:picMk id="18" creationId="{915B5014-A7EC-4BA6-9C83-8840CF81DB28}"/>
          </ac:picMkLst>
        </pc:picChg>
        <pc:picChg chg="add">
          <ac:chgData name="Kiran Shettar" userId="ce36c2156924a6f9" providerId="LiveId" clId="{2B26995D-3990-4A8E-B008-D7B32F0166AB}" dt="2017-12-13T18:43:54.790" v="1789" actId="26606"/>
          <ac:picMkLst>
            <pc:docMk/>
            <pc:sldMk cId="4033826444" sldId="270"/>
            <ac:picMk id="20" creationId="{022C43AB-86D7-420D-8AD7-DC0A15FDD0AF}"/>
          </ac:picMkLst>
        </pc:picChg>
        <pc:picChg chg="add">
          <ac:chgData name="Kiran Shettar" userId="ce36c2156924a6f9" providerId="LiveId" clId="{2B26995D-3990-4A8E-B008-D7B32F0166AB}" dt="2017-12-13T18:43:54.790" v="1789" actId="26606"/>
          <ac:picMkLst>
            <pc:docMk/>
            <pc:sldMk cId="4033826444" sldId="270"/>
            <ac:picMk id="23" creationId="{C9ECDD5C-152A-4CC7-8333-0F367B3A62EA}"/>
          </ac:picMkLst>
        </pc:picChg>
      </pc:sldChg>
      <pc:sldChg chg="addSp delSp modSp add mod setBg">
        <pc:chgData name="Kiran Shettar" userId="ce36c2156924a6f9" providerId="LiveId" clId="{2B26995D-3990-4A8E-B008-D7B32F0166AB}" dt="2017-12-13T18:44:22.860" v="1798" actId="27614"/>
        <pc:sldMkLst>
          <pc:docMk/>
          <pc:sldMk cId="2608922254" sldId="271"/>
        </pc:sldMkLst>
        <pc:spChg chg="del">
          <ac:chgData name="Kiran Shettar" userId="ce36c2156924a6f9" providerId="LiveId" clId="{2B26995D-3990-4A8E-B008-D7B32F0166AB}" dt="2017-12-13T18:44:05.285" v="1791" actId="26606"/>
          <ac:spMkLst>
            <pc:docMk/>
            <pc:sldMk cId="2608922254" sldId="271"/>
            <ac:spMk id="2" creationId="{C0FD2276-4108-47F1-A98B-868101D29830}"/>
          </ac:spMkLst>
        </pc:spChg>
        <pc:spChg chg="del">
          <ac:chgData name="Kiran Shettar" userId="ce36c2156924a6f9" providerId="LiveId" clId="{2B26995D-3990-4A8E-B008-D7B32F0166AB}" dt="2017-12-13T18:42:54.457" v="1782" actId="931"/>
          <ac:spMkLst>
            <pc:docMk/>
            <pc:sldMk cId="2608922254" sldId="271"/>
            <ac:spMk id="3" creationId="{C4C8A4D6-1212-4B6C-A44A-749276281E17}"/>
          </ac:spMkLst>
        </pc:spChg>
        <pc:spChg chg="mo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4" creationId="{9795A61D-4010-4F16-9987-F03ED80C8E1C}"/>
          </ac:spMkLst>
        </pc:spChg>
        <pc:spChg chg="mo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5" creationId="{3E2BA85C-F2C1-4207-9E05-BA8B1774C485}"/>
          </ac:spMkLst>
        </pc:spChg>
        <pc:spChg chg="add del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16" creationId="{AEBE9F1A-B38D-446E-83AE-14B17CE77FF2}"/>
          </ac:spMkLst>
        </pc:spChg>
        <pc:spChg chg="add del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22" creationId="{5E3EB826-A471-488F-9E8A-D65528A3C0CA}"/>
          </ac:spMkLst>
        </pc:spChg>
        <pc:spChg chg="add del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24" creationId="{B0487C8F-7D6C-4EAF-A9A5-45D8E94FC2C9}"/>
          </ac:spMkLst>
        </pc:spChg>
        <pc:spChg chg="add del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26" creationId="{1578DA0F-394A-417D-892B-8253831A2587}"/>
          </ac:spMkLst>
        </pc:spChg>
        <pc:spChg chg="ad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35" creationId="{AEBE9F1A-B38D-446E-83AE-14B17CE77FF2}"/>
          </ac:spMkLst>
        </pc:spChg>
        <pc:spChg chg="ad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41" creationId="{5E3EB826-A471-488F-9E8A-D65528A3C0CA}"/>
          </ac:spMkLst>
        </pc:spChg>
        <pc:spChg chg="ad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43" creationId="{DFB3CEA1-88D9-42FB-88ED-1E9807FE6596}"/>
          </ac:spMkLst>
        </pc:spChg>
        <pc:spChg chg="ad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45" creationId="{9A6C928E-4252-4F33-8C34-E50A12A3170B}"/>
          </ac:spMkLst>
        </pc:spChg>
        <pc:picChg chg="add mod">
          <ac:chgData name="Kiran Shettar" userId="ce36c2156924a6f9" providerId="LiveId" clId="{2B26995D-3990-4A8E-B008-D7B32F0166AB}" dt="2017-12-13T18:44:22.860" v="1798" actId="27614"/>
          <ac:picMkLst>
            <pc:docMk/>
            <pc:sldMk cId="2608922254" sldId="271"/>
            <ac:picMk id="7" creationId="{327B3D7C-54E8-4D65-AD93-776FE63561E2}"/>
          </ac:picMkLst>
        </pc:picChg>
        <pc:picChg chg="add del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12" creationId="{C9ECDD5C-152A-4CC7-8333-0F367B3A62EA}"/>
          </ac:picMkLst>
        </pc:picChg>
        <pc:picChg chg="add del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14" creationId="{7F5C92A3-369B-43F3-BDCE-E560B1B0EC89}"/>
          </ac:picMkLst>
        </pc:picChg>
        <pc:picChg chg="add del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18" creationId="{915B5014-A7EC-4BA6-9C83-8840CF81DB28}"/>
          </ac:picMkLst>
        </pc:picChg>
        <pc:picChg chg="add del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20" creationId="{022C43AB-86D7-420D-8AD7-DC0A15FDD0AF}"/>
          </ac:picMkLst>
        </pc:picChg>
        <pc:picChg chg="add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31" creationId="{C9ECDD5C-152A-4CC7-8333-0F367B3A62EA}"/>
          </ac:picMkLst>
        </pc:picChg>
        <pc:picChg chg="add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33" creationId="{7F5C92A3-369B-43F3-BDCE-E560B1B0EC89}"/>
          </ac:picMkLst>
        </pc:picChg>
        <pc:picChg chg="add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37" creationId="{915B5014-A7EC-4BA6-9C83-8840CF81DB28}"/>
          </ac:picMkLst>
        </pc:picChg>
        <pc:picChg chg="add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39" creationId="{022C43AB-86D7-420D-8AD7-DC0A15FDD0AF}"/>
          </ac:picMkLst>
        </pc:picChg>
      </pc:sldChg>
      <pc:sldChg chg="addSp delSp modSp add mod setBg">
        <pc:chgData name="Kiran Shettar" userId="ce36c2156924a6f9" providerId="LiveId" clId="{2B26995D-3990-4A8E-B008-D7B32F0166AB}" dt="2017-12-13T18:44:19.868" v="1797" actId="27614"/>
        <pc:sldMkLst>
          <pc:docMk/>
          <pc:sldMk cId="623854226" sldId="272"/>
        </pc:sldMkLst>
        <pc:spChg chg="add del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2" creationId="{DDF1F94B-649C-449E-9BF0-824AB26069FB}"/>
          </ac:spMkLst>
        </pc:spChg>
        <pc:spChg chg="del">
          <ac:chgData name="Kiran Shettar" userId="ce36c2156924a6f9" providerId="LiveId" clId="{2B26995D-3990-4A8E-B008-D7B32F0166AB}" dt="2017-12-13T18:43:08.278" v="1784" actId="931"/>
          <ac:spMkLst>
            <pc:docMk/>
            <pc:sldMk cId="623854226" sldId="272"/>
            <ac:spMk id="3" creationId="{BEB1975D-ACCE-4749-ADBB-72C08A5818A9}"/>
          </ac:spMkLst>
        </pc:spChg>
        <pc:spChg chg="mo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4" creationId="{9A0B3AD9-BDCB-4A1D-A71A-84F517B65B74}"/>
          </ac:spMkLst>
        </pc:spChg>
        <pc:spChg chg="mo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5" creationId="{C9199D4E-3B73-4647-B1F8-A2DE66F3A709}"/>
          </ac:spMkLst>
        </pc:spChg>
        <pc:spChg chg="add del">
          <ac:chgData name="Kiran Shettar" userId="ce36c2156924a6f9" providerId="LiveId" clId="{2B26995D-3990-4A8E-B008-D7B32F0166AB}" dt="2017-12-13T18:44:14.043" v="1794" actId="26606"/>
          <ac:spMkLst>
            <pc:docMk/>
            <pc:sldMk cId="623854226" sldId="272"/>
            <ac:spMk id="16" creationId="{AEBE9F1A-B38D-446E-83AE-14B17CE77FF2}"/>
          </ac:spMkLst>
        </pc:spChg>
        <pc:spChg chg="add del">
          <ac:chgData name="Kiran Shettar" userId="ce36c2156924a6f9" providerId="LiveId" clId="{2B26995D-3990-4A8E-B008-D7B32F0166AB}" dt="2017-12-13T18:44:14.043" v="1794" actId="26606"/>
          <ac:spMkLst>
            <pc:docMk/>
            <pc:sldMk cId="623854226" sldId="272"/>
            <ac:spMk id="22" creationId="{5E3EB826-A471-488F-9E8A-D65528A3C0CA}"/>
          </ac:spMkLst>
        </pc:spChg>
        <pc:spChg chg="add del">
          <ac:chgData name="Kiran Shettar" userId="ce36c2156924a6f9" providerId="LiveId" clId="{2B26995D-3990-4A8E-B008-D7B32F0166AB}" dt="2017-12-13T18:44:14.043" v="1794" actId="26606"/>
          <ac:spMkLst>
            <pc:docMk/>
            <pc:sldMk cId="623854226" sldId="272"/>
            <ac:spMk id="24" creationId="{B0487C8F-7D6C-4EAF-A9A5-45D8E94FC2C9}"/>
          </ac:spMkLst>
        </pc:spChg>
        <pc:spChg chg="add del">
          <ac:chgData name="Kiran Shettar" userId="ce36c2156924a6f9" providerId="LiveId" clId="{2B26995D-3990-4A8E-B008-D7B32F0166AB}" dt="2017-12-13T18:44:14.043" v="1794" actId="26606"/>
          <ac:spMkLst>
            <pc:docMk/>
            <pc:sldMk cId="623854226" sldId="272"/>
            <ac:spMk id="26" creationId="{1578DA0F-394A-417D-892B-8253831A2587}"/>
          </ac:spMkLst>
        </pc:spChg>
        <pc:spChg chg="ad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30" creationId="{AEBE9F1A-B38D-446E-83AE-14B17CE77FF2}"/>
          </ac:spMkLst>
        </pc:spChg>
        <pc:spChg chg="ad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33" creationId="{5E3EB826-A471-488F-9E8A-D65528A3C0CA}"/>
          </ac:spMkLst>
        </pc:spChg>
        <pc:spChg chg="ad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34" creationId="{DFB3CEA1-88D9-42FB-88ED-1E9807FE6596}"/>
          </ac:spMkLst>
        </pc:spChg>
        <pc:spChg chg="ad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35" creationId="{9A6C928E-4252-4F33-8C34-E50A12A3170B}"/>
          </ac:spMkLst>
        </pc:spChg>
        <pc:picChg chg="add mod">
          <ac:chgData name="Kiran Shettar" userId="ce36c2156924a6f9" providerId="LiveId" clId="{2B26995D-3990-4A8E-B008-D7B32F0166AB}" dt="2017-12-13T18:44:19.868" v="1797" actId="27614"/>
          <ac:picMkLst>
            <pc:docMk/>
            <pc:sldMk cId="623854226" sldId="272"/>
            <ac:picMk id="7" creationId="{A08186E6-4C68-4FC5-8577-FDCD1028AF16}"/>
          </ac:picMkLst>
        </pc:picChg>
        <pc:picChg chg="add del">
          <ac:chgData name="Kiran Shettar" userId="ce36c2156924a6f9" providerId="LiveId" clId="{2B26995D-3990-4A8E-B008-D7B32F0166AB}" dt="2017-12-13T18:44:14.043" v="1794" actId="26606"/>
          <ac:picMkLst>
            <pc:docMk/>
            <pc:sldMk cId="623854226" sldId="272"/>
            <ac:picMk id="12" creationId="{C9ECDD5C-152A-4CC7-8333-0F367B3A62EA}"/>
          </ac:picMkLst>
        </pc:picChg>
        <pc:picChg chg="add del">
          <ac:chgData name="Kiran Shettar" userId="ce36c2156924a6f9" providerId="LiveId" clId="{2B26995D-3990-4A8E-B008-D7B32F0166AB}" dt="2017-12-13T18:44:14.043" v="1794" actId="26606"/>
          <ac:picMkLst>
            <pc:docMk/>
            <pc:sldMk cId="623854226" sldId="272"/>
            <ac:picMk id="14" creationId="{7F5C92A3-369B-43F3-BDCE-E560B1B0EC89}"/>
          </ac:picMkLst>
        </pc:picChg>
        <pc:picChg chg="add del">
          <ac:chgData name="Kiran Shettar" userId="ce36c2156924a6f9" providerId="LiveId" clId="{2B26995D-3990-4A8E-B008-D7B32F0166AB}" dt="2017-12-13T18:44:14.043" v="1794" actId="26606"/>
          <ac:picMkLst>
            <pc:docMk/>
            <pc:sldMk cId="623854226" sldId="272"/>
            <ac:picMk id="18" creationId="{915B5014-A7EC-4BA6-9C83-8840CF81DB28}"/>
          </ac:picMkLst>
        </pc:picChg>
        <pc:picChg chg="add del">
          <ac:chgData name="Kiran Shettar" userId="ce36c2156924a6f9" providerId="LiveId" clId="{2B26995D-3990-4A8E-B008-D7B32F0166AB}" dt="2017-12-13T18:44:14.043" v="1794" actId="26606"/>
          <ac:picMkLst>
            <pc:docMk/>
            <pc:sldMk cId="623854226" sldId="272"/>
            <ac:picMk id="20" creationId="{022C43AB-86D7-420D-8AD7-DC0A15FDD0AF}"/>
          </ac:picMkLst>
        </pc:picChg>
        <pc:picChg chg="add">
          <ac:chgData name="Kiran Shettar" userId="ce36c2156924a6f9" providerId="LiveId" clId="{2B26995D-3990-4A8E-B008-D7B32F0166AB}" dt="2017-12-13T18:44:14.175" v="1795" actId="26606"/>
          <ac:picMkLst>
            <pc:docMk/>
            <pc:sldMk cId="623854226" sldId="272"/>
            <ac:picMk id="28" creationId="{C9ECDD5C-152A-4CC7-8333-0F367B3A62EA}"/>
          </ac:picMkLst>
        </pc:picChg>
        <pc:picChg chg="add">
          <ac:chgData name="Kiran Shettar" userId="ce36c2156924a6f9" providerId="LiveId" clId="{2B26995D-3990-4A8E-B008-D7B32F0166AB}" dt="2017-12-13T18:44:14.175" v="1795" actId="26606"/>
          <ac:picMkLst>
            <pc:docMk/>
            <pc:sldMk cId="623854226" sldId="272"/>
            <ac:picMk id="29" creationId="{7F5C92A3-369B-43F3-BDCE-E560B1B0EC89}"/>
          </ac:picMkLst>
        </pc:picChg>
        <pc:picChg chg="add">
          <ac:chgData name="Kiran Shettar" userId="ce36c2156924a6f9" providerId="LiveId" clId="{2B26995D-3990-4A8E-B008-D7B32F0166AB}" dt="2017-12-13T18:44:14.175" v="1795" actId="26606"/>
          <ac:picMkLst>
            <pc:docMk/>
            <pc:sldMk cId="623854226" sldId="272"/>
            <ac:picMk id="31" creationId="{915B5014-A7EC-4BA6-9C83-8840CF81DB28}"/>
          </ac:picMkLst>
        </pc:picChg>
        <pc:picChg chg="add">
          <ac:chgData name="Kiran Shettar" userId="ce36c2156924a6f9" providerId="LiveId" clId="{2B26995D-3990-4A8E-B008-D7B32F0166AB}" dt="2017-12-13T18:44:14.175" v="1795" actId="26606"/>
          <ac:picMkLst>
            <pc:docMk/>
            <pc:sldMk cId="623854226" sldId="272"/>
            <ac:picMk id="32" creationId="{022C43AB-86D7-420D-8AD7-DC0A15FDD0A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slide" Target="../slides/slide7.xml"/><Relationship Id="rId1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436794-B890-4202-A324-DBD1908C51F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18FA48-2927-4003-BCCD-95FFCC1C085F}">
      <dgm:prSet/>
      <dgm:spPr/>
      <dgm:t>
        <a:bodyPr/>
        <a:lstStyle/>
        <a:p>
          <a:r>
            <a:rPr lang="en-US" b="0" i="0"/>
            <a:t>Application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3F3AC9ED-31DD-4B58-B665-1CA99452505B}" type="parTrans" cxnId="{552E20F6-7DC8-472A-8D44-A8BD91F24066}">
      <dgm:prSet/>
      <dgm:spPr/>
      <dgm:t>
        <a:bodyPr/>
        <a:lstStyle/>
        <a:p>
          <a:endParaRPr lang="en-US"/>
        </a:p>
      </dgm:t>
    </dgm:pt>
    <dgm:pt modelId="{1294538F-346E-4961-89A1-5AC61DB89B34}" type="sibTrans" cxnId="{552E20F6-7DC8-472A-8D44-A8BD91F24066}">
      <dgm:prSet/>
      <dgm:spPr/>
      <dgm:t>
        <a:bodyPr/>
        <a:lstStyle/>
        <a:p>
          <a:endParaRPr lang="en-US"/>
        </a:p>
      </dgm:t>
    </dgm:pt>
    <dgm:pt modelId="{63F34062-BDC3-41EA-9ADC-2CE23C9E0045}">
      <dgm:prSet/>
      <dgm:spPr/>
      <dgm:t>
        <a:bodyPr/>
        <a:lstStyle/>
        <a:p>
          <a:r>
            <a:rPr lang="en-US" b="0" i="0" dirty="0"/>
            <a:t>Geometry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5088F16-21A9-4988-830E-8FDC58E45AF9}" type="parTrans" cxnId="{310127D9-A406-4DD3-BF59-C8FF69109EC6}">
      <dgm:prSet/>
      <dgm:spPr/>
      <dgm:t>
        <a:bodyPr/>
        <a:lstStyle/>
        <a:p>
          <a:endParaRPr lang="en-US"/>
        </a:p>
      </dgm:t>
    </dgm:pt>
    <dgm:pt modelId="{9575D8D7-740F-4C29-A32A-558F3CD83564}" type="sibTrans" cxnId="{310127D9-A406-4DD3-BF59-C8FF69109EC6}">
      <dgm:prSet/>
      <dgm:spPr/>
      <dgm:t>
        <a:bodyPr/>
        <a:lstStyle/>
        <a:p>
          <a:endParaRPr lang="en-US"/>
        </a:p>
      </dgm:t>
    </dgm:pt>
    <dgm:pt modelId="{731BE05F-FAD0-4E78-8E7D-028F77C5AC4B}">
      <dgm:prSet/>
      <dgm:spPr/>
      <dgm:t>
        <a:bodyPr/>
        <a:lstStyle/>
        <a:p>
          <a:r>
            <a:rPr lang="en-US" b="0" i="0"/>
            <a:t>Rasterization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9073BBEE-FD43-4F99-938D-E6E31106DF9B}" type="parTrans" cxnId="{5A5277F0-051C-4EDA-88E9-5E4B7E07BC5A}">
      <dgm:prSet/>
      <dgm:spPr/>
      <dgm:t>
        <a:bodyPr/>
        <a:lstStyle/>
        <a:p>
          <a:endParaRPr lang="en-US"/>
        </a:p>
      </dgm:t>
    </dgm:pt>
    <dgm:pt modelId="{58B22559-CA79-44FE-99B7-DFB1F3131564}" type="sibTrans" cxnId="{5A5277F0-051C-4EDA-88E9-5E4B7E07BC5A}">
      <dgm:prSet/>
      <dgm:spPr/>
      <dgm:t>
        <a:bodyPr/>
        <a:lstStyle/>
        <a:p>
          <a:endParaRPr lang="en-US"/>
        </a:p>
      </dgm:t>
    </dgm:pt>
    <dgm:pt modelId="{5D69905B-4CC6-487F-B6FD-51B60E3C740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b="0" i="0" dirty="0"/>
            <a:t>Screen</a:t>
          </a:r>
          <a:endParaRPr lang="en-US" dirty="0"/>
        </a:p>
      </dgm:t>
    </dgm:pt>
    <dgm:pt modelId="{747E054F-950C-41D3-B9FC-51C4AA085A7B}" type="parTrans" cxnId="{A919E5B7-E1B1-4854-8944-19D816043CA8}">
      <dgm:prSet/>
      <dgm:spPr/>
      <dgm:t>
        <a:bodyPr/>
        <a:lstStyle/>
        <a:p>
          <a:endParaRPr lang="en-US"/>
        </a:p>
      </dgm:t>
    </dgm:pt>
    <dgm:pt modelId="{12CF7730-3245-4178-8F4B-F8F83A3FD1B7}" type="sibTrans" cxnId="{A919E5B7-E1B1-4854-8944-19D816043CA8}">
      <dgm:prSet/>
      <dgm:spPr/>
      <dgm:t>
        <a:bodyPr/>
        <a:lstStyle/>
        <a:p>
          <a:endParaRPr lang="en-US"/>
        </a:p>
      </dgm:t>
    </dgm:pt>
    <dgm:pt modelId="{1863A111-8F76-4C0C-97D7-DA9FB6E81A83}" type="pres">
      <dgm:prSet presAssocID="{7F436794-B890-4202-A324-DBD1908C51FF}" presName="CompostProcess" presStyleCnt="0">
        <dgm:presLayoutVars>
          <dgm:dir/>
          <dgm:resizeHandles val="exact"/>
        </dgm:presLayoutVars>
      </dgm:prSet>
      <dgm:spPr/>
    </dgm:pt>
    <dgm:pt modelId="{02721DA7-7061-4D32-A019-9676FC66F2D9}" type="pres">
      <dgm:prSet presAssocID="{7F436794-B890-4202-A324-DBD1908C51FF}" presName="arrow" presStyleLbl="bgShp" presStyleIdx="0" presStyleCnt="1"/>
      <dgm:spPr/>
    </dgm:pt>
    <dgm:pt modelId="{BEA88E2D-D3A9-4745-AF43-594650CBD837}" type="pres">
      <dgm:prSet presAssocID="{7F436794-B890-4202-A324-DBD1908C51FF}" presName="linearProcess" presStyleCnt="0"/>
      <dgm:spPr/>
    </dgm:pt>
    <dgm:pt modelId="{DF4DBE4E-AF35-4A72-9BF5-89AB3B06D761}" type="pres">
      <dgm:prSet presAssocID="{7D18FA48-2927-4003-BCCD-95FFCC1C085F}" presName="textNode" presStyleLbl="node1" presStyleIdx="0" presStyleCnt="4">
        <dgm:presLayoutVars>
          <dgm:bulletEnabled val="1"/>
        </dgm:presLayoutVars>
      </dgm:prSet>
      <dgm:spPr/>
    </dgm:pt>
    <dgm:pt modelId="{C1B227DA-0B29-4C39-BD3B-EFBE9B84FEF4}" type="pres">
      <dgm:prSet presAssocID="{1294538F-346E-4961-89A1-5AC61DB89B34}" presName="sibTrans" presStyleCnt="0"/>
      <dgm:spPr/>
    </dgm:pt>
    <dgm:pt modelId="{AA14BB3E-CD5D-4218-B6F3-4C1D067FC92E}" type="pres">
      <dgm:prSet presAssocID="{63F34062-BDC3-41EA-9ADC-2CE23C9E0045}" presName="textNode" presStyleLbl="node1" presStyleIdx="1" presStyleCnt="4">
        <dgm:presLayoutVars>
          <dgm:bulletEnabled val="1"/>
        </dgm:presLayoutVars>
      </dgm:prSet>
      <dgm:spPr/>
    </dgm:pt>
    <dgm:pt modelId="{251BAD1B-5CD1-4C31-A73D-E504172B9053}" type="pres">
      <dgm:prSet presAssocID="{9575D8D7-740F-4C29-A32A-558F3CD83564}" presName="sibTrans" presStyleCnt="0"/>
      <dgm:spPr/>
    </dgm:pt>
    <dgm:pt modelId="{2294F8C2-9AC7-4DB0-8DB0-A67ED1D780D9}" type="pres">
      <dgm:prSet presAssocID="{731BE05F-FAD0-4E78-8E7D-028F77C5AC4B}" presName="textNode" presStyleLbl="node1" presStyleIdx="2" presStyleCnt="4">
        <dgm:presLayoutVars>
          <dgm:bulletEnabled val="1"/>
        </dgm:presLayoutVars>
      </dgm:prSet>
      <dgm:spPr/>
    </dgm:pt>
    <dgm:pt modelId="{F26045AA-732F-4FA5-B816-EDC58912B38E}" type="pres">
      <dgm:prSet presAssocID="{58B22559-CA79-44FE-99B7-DFB1F3131564}" presName="sibTrans" presStyleCnt="0"/>
      <dgm:spPr/>
    </dgm:pt>
    <dgm:pt modelId="{EAAEFC6D-F02C-4EE1-894D-9E12C6ACB6FD}" type="pres">
      <dgm:prSet presAssocID="{5D69905B-4CC6-487F-B6FD-51B60E3C7402}" presName="textNode" presStyleLbl="node1" presStyleIdx="3" presStyleCnt="4">
        <dgm:presLayoutVars>
          <dgm:bulletEnabled val="1"/>
        </dgm:presLayoutVars>
      </dgm:prSet>
      <dgm:spPr>
        <a:prstGeom prst="bevel">
          <a:avLst/>
        </a:prstGeom>
      </dgm:spPr>
    </dgm:pt>
  </dgm:ptLst>
  <dgm:cxnLst>
    <dgm:cxn modelId="{D517EF29-D2F6-47ED-97FC-7D198555BF39}" type="presOf" srcId="{5D69905B-4CC6-487F-B6FD-51B60E3C7402}" destId="{EAAEFC6D-F02C-4EE1-894D-9E12C6ACB6FD}" srcOrd="0" destOrd="0" presId="urn:microsoft.com/office/officeart/2005/8/layout/hProcess9"/>
    <dgm:cxn modelId="{2B788942-EB66-4779-9A79-508EAC0E1086}" type="presOf" srcId="{7D18FA48-2927-4003-BCCD-95FFCC1C085F}" destId="{DF4DBE4E-AF35-4A72-9BF5-89AB3B06D761}" srcOrd="0" destOrd="0" presId="urn:microsoft.com/office/officeart/2005/8/layout/hProcess9"/>
    <dgm:cxn modelId="{AC90F378-05C7-4C0B-9384-4EE6510451AF}" type="presOf" srcId="{63F34062-BDC3-41EA-9ADC-2CE23C9E0045}" destId="{AA14BB3E-CD5D-4218-B6F3-4C1D067FC92E}" srcOrd="0" destOrd="0" presId="urn:microsoft.com/office/officeart/2005/8/layout/hProcess9"/>
    <dgm:cxn modelId="{A919E5B7-E1B1-4854-8944-19D816043CA8}" srcId="{7F436794-B890-4202-A324-DBD1908C51FF}" destId="{5D69905B-4CC6-487F-B6FD-51B60E3C7402}" srcOrd="3" destOrd="0" parTransId="{747E054F-950C-41D3-B9FC-51C4AA085A7B}" sibTransId="{12CF7730-3245-4178-8F4B-F8F83A3FD1B7}"/>
    <dgm:cxn modelId="{B8E3BABF-5AB3-45AC-ACC0-0F9DF4384822}" type="presOf" srcId="{7F436794-B890-4202-A324-DBD1908C51FF}" destId="{1863A111-8F76-4C0C-97D7-DA9FB6E81A83}" srcOrd="0" destOrd="0" presId="urn:microsoft.com/office/officeart/2005/8/layout/hProcess9"/>
    <dgm:cxn modelId="{238FE1CE-AD0A-4BF9-8599-2B6360B215B6}" type="presOf" srcId="{731BE05F-FAD0-4E78-8E7D-028F77C5AC4B}" destId="{2294F8C2-9AC7-4DB0-8DB0-A67ED1D780D9}" srcOrd="0" destOrd="0" presId="urn:microsoft.com/office/officeart/2005/8/layout/hProcess9"/>
    <dgm:cxn modelId="{310127D9-A406-4DD3-BF59-C8FF69109EC6}" srcId="{7F436794-B890-4202-A324-DBD1908C51FF}" destId="{63F34062-BDC3-41EA-9ADC-2CE23C9E0045}" srcOrd="1" destOrd="0" parTransId="{85088F16-21A9-4988-830E-8FDC58E45AF9}" sibTransId="{9575D8D7-740F-4C29-A32A-558F3CD83564}"/>
    <dgm:cxn modelId="{5A5277F0-051C-4EDA-88E9-5E4B7E07BC5A}" srcId="{7F436794-B890-4202-A324-DBD1908C51FF}" destId="{731BE05F-FAD0-4E78-8E7D-028F77C5AC4B}" srcOrd="2" destOrd="0" parTransId="{9073BBEE-FD43-4F99-938D-E6E31106DF9B}" sibTransId="{58B22559-CA79-44FE-99B7-DFB1F3131564}"/>
    <dgm:cxn modelId="{552E20F6-7DC8-472A-8D44-A8BD91F24066}" srcId="{7F436794-B890-4202-A324-DBD1908C51FF}" destId="{7D18FA48-2927-4003-BCCD-95FFCC1C085F}" srcOrd="0" destOrd="0" parTransId="{3F3AC9ED-31DD-4B58-B665-1CA99452505B}" sibTransId="{1294538F-346E-4961-89A1-5AC61DB89B34}"/>
    <dgm:cxn modelId="{3223A626-CA35-4D97-875D-3D9C50A81439}" type="presParOf" srcId="{1863A111-8F76-4C0C-97D7-DA9FB6E81A83}" destId="{02721DA7-7061-4D32-A019-9676FC66F2D9}" srcOrd="0" destOrd="0" presId="urn:microsoft.com/office/officeart/2005/8/layout/hProcess9"/>
    <dgm:cxn modelId="{0C838B58-C751-43A9-990B-7538393995E3}" type="presParOf" srcId="{1863A111-8F76-4C0C-97D7-DA9FB6E81A83}" destId="{BEA88E2D-D3A9-4745-AF43-594650CBD837}" srcOrd="1" destOrd="0" presId="urn:microsoft.com/office/officeart/2005/8/layout/hProcess9"/>
    <dgm:cxn modelId="{DBFD163C-7716-42B5-A5B1-AC7F256E4C48}" type="presParOf" srcId="{BEA88E2D-D3A9-4745-AF43-594650CBD837}" destId="{DF4DBE4E-AF35-4A72-9BF5-89AB3B06D761}" srcOrd="0" destOrd="0" presId="urn:microsoft.com/office/officeart/2005/8/layout/hProcess9"/>
    <dgm:cxn modelId="{2EA9F835-DE9D-4C98-B046-C71F3992CBAB}" type="presParOf" srcId="{BEA88E2D-D3A9-4745-AF43-594650CBD837}" destId="{C1B227DA-0B29-4C39-BD3B-EFBE9B84FEF4}" srcOrd="1" destOrd="0" presId="urn:microsoft.com/office/officeart/2005/8/layout/hProcess9"/>
    <dgm:cxn modelId="{AE769E90-E6FB-43BF-A7DA-2BC7DCC50842}" type="presParOf" srcId="{BEA88E2D-D3A9-4745-AF43-594650CBD837}" destId="{AA14BB3E-CD5D-4218-B6F3-4C1D067FC92E}" srcOrd="2" destOrd="0" presId="urn:microsoft.com/office/officeart/2005/8/layout/hProcess9"/>
    <dgm:cxn modelId="{A5022BA0-50F8-4923-9567-4FE24B605159}" type="presParOf" srcId="{BEA88E2D-D3A9-4745-AF43-594650CBD837}" destId="{251BAD1B-5CD1-4C31-A73D-E504172B9053}" srcOrd="3" destOrd="0" presId="urn:microsoft.com/office/officeart/2005/8/layout/hProcess9"/>
    <dgm:cxn modelId="{AC6A667F-A006-4FCC-A15D-E88D7808D5A6}" type="presParOf" srcId="{BEA88E2D-D3A9-4745-AF43-594650CBD837}" destId="{2294F8C2-9AC7-4DB0-8DB0-A67ED1D780D9}" srcOrd="4" destOrd="0" presId="urn:microsoft.com/office/officeart/2005/8/layout/hProcess9"/>
    <dgm:cxn modelId="{E8549A71-647E-4BB1-8239-270DF422CF04}" type="presParOf" srcId="{BEA88E2D-D3A9-4745-AF43-594650CBD837}" destId="{F26045AA-732F-4FA5-B816-EDC58912B38E}" srcOrd="5" destOrd="0" presId="urn:microsoft.com/office/officeart/2005/8/layout/hProcess9"/>
    <dgm:cxn modelId="{50E6007D-9AD4-4F14-BE5C-4FDE074828FA}" type="presParOf" srcId="{BEA88E2D-D3A9-4745-AF43-594650CBD837}" destId="{EAAEFC6D-F02C-4EE1-894D-9E12C6ACB6F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CD8997-4426-4CB1-B4FF-555AEB16AA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1E2608F-DF52-4E2A-BE51-4019F27F34C8}">
      <dgm:prSet/>
      <dgm:spPr/>
      <dgm:t>
        <a:bodyPr/>
        <a:lstStyle/>
        <a:p>
          <a:pPr algn="ctr"/>
          <a:r>
            <a:rPr lang="en-US" b="0" i="0" dirty="0"/>
            <a:t>Model &amp; camera transformation</a:t>
          </a:r>
          <a:endParaRPr lang="en-US" dirty="0"/>
        </a:p>
      </dgm:t>
    </dgm:pt>
    <dgm:pt modelId="{883AB9EC-1893-4BCF-B090-D84B7D0CB251}" type="parTrans" cxnId="{D3877F52-C62B-4168-A19A-75F734B7C7F6}">
      <dgm:prSet/>
      <dgm:spPr/>
      <dgm:t>
        <a:bodyPr/>
        <a:lstStyle/>
        <a:p>
          <a:endParaRPr lang="en-US"/>
        </a:p>
      </dgm:t>
    </dgm:pt>
    <dgm:pt modelId="{A5CED4FB-A206-4875-898B-01DDF511D112}" type="sibTrans" cxnId="{D3877F52-C62B-4168-A19A-75F734B7C7F6}">
      <dgm:prSet/>
      <dgm:spPr/>
      <dgm:t>
        <a:bodyPr/>
        <a:lstStyle/>
        <a:p>
          <a:endParaRPr lang="en-US"/>
        </a:p>
      </dgm:t>
    </dgm:pt>
    <dgm:pt modelId="{AA7D645C-E605-4D6B-86FC-E3DCA3011783}">
      <dgm:prSet/>
      <dgm:spPr/>
      <dgm:t>
        <a:bodyPr/>
        <a:lstStyle/>
        <a:p>
          <a:pPr algn="ctr"/>
          <a:r>
            <a:rPr lang="en-US" b="0" i="0" dirty="0"/>
            <a:t>Lighting</a:t>
          </a:r>
          <a:endParaRPr lang="en-US" dirty="0"/>
        </a:p>
      </dgm:t>
    </dgm:pt>
    <dgm:pt modelId="{069336C5-7AA4-437E-8A47-A133E0FDA41C}" type="parTrans" cxnId="{4C19430C-4037-45A8-970A-9D687C2BCAE6}">
      <dgm:prSet/>
      <dgm:spPr/>
      <dgm:t>
        <a:bodyPr/>
        <a:lstStyle/>
        <a:p>
          <a:endParaRPr lang="en-US"/>
        </a:p>
      </dgm:t>
    </dgm:pt>
    <dgm:pt modelId="{B3EED49F-75EF-45B8-85BD-75437FAE2BDA}" type="sibTrans" cxnId="{4C19430C-4037-45A8-970A-9D687C2BCAE6}">
      <dgm:prSet/>
      <dgm:spPr/>
      <dgm:t>
        <a:bodyPr/>
        <a:lstStyle/>
        <a:p>
          <a:endParaRPr lang="en-US"/>
        </a:p>
      </dgm:t>
    </dgm:pt>
    <dgm:pt modelId="{2B6B1667-C3EB-4A68-87AB-4EF4F13DCD14}">
      <dgm:prSet/>
      <dgm:spPr/>
      <dgm:t>
        <a:bodyPr/>
        <a:lstStyle/>
        <a:p>
          <a:pPr algn="ctr"/>
          <a:r>
            <a:rPr lang="en-US" b="0" i="0" dirty="0"/>
            <a:t>Projection</a:t>
          </a:r>
          <a:endParaRPr lang="en-US" dirty="0"/>
        </a:p>
      </dgm:t>
    </dgm:pt>
    <dgm:pt modelId="{8540E124-F5E6-4365-B352-174123BAD693}" type="parTrans" cxnId="{B24B06EF-4429-4725-B28C-979D540C2393}">
      <dgm:prSet/>
      <dgm:spPr/>
      <dgm:t>
        <a:bodyPr/>
        <a:lstStyle/>
        <a:p>
          <a:endParaRPr lang="en-US"/>
        </a:p>
      </dgm:t>
    </dgm:pt>
    <dgm:pt modelId="{071FB4B6-8C49-41A9-9128-CC40DC98EBE2}" type="sibTrans" cxnId="{B24B06EF-4429-4725-B28C-979D540C2393}">
      <dgm:prSet/>
      <dgm:spPr/>
      <dgm:t>
        <a:bodyPr/>
        <a:lstStyle/>
        <a:p>
          <a:endParaRPr lang="en-US"/>
        </a:p>
      </dgm:t>
    </dgm:pt>
    <dgm:pt modelId="{9DEB6780-5B7E-47B0-BD1A-611A21FCF510}">
      <dgm:prSet/>
      <dgm:spPr/>
      <dgm:t>
        <a:bodyPr/>
        <a:lstStyle/>
        <a:p>
          <a:pPr algn="ctr"/>
          <a:r>
            <a:rPr lang="en-US" b="0" i="0"/>
            <a:t>Clipping</a:t>
          </a:r>
          <a:endParaRPr lang="en-US"/>
        </a:p>
      </dgm:t>
    </dgm:pt>
    <dgm:pt modelId="{C2B68BE2-115F-40EC-9F0C-BCAB72DCF7DA}" type="parTrans" cxnId="{8EA538CF-961B-4C09-9EA4-C8A0D699586D}">
      <dgm:prSet/>
      <dgm:spPr/>
      <dgm:t>
        <a:bodyPr/>
        <a:lstStyle/>
        <a:p>
          <a:endParaRPr lang="en-US"/>
        </a:p>
      </dgm:t>
    </dgm:pt>
    <dgm:pt modelId="{CE53BB1E-3257-439A-99B8-5A495734196D}" type="sibTrans" cxnId="{8EA538CF-961B-4C09-9EA4-C8A0D699586D}">
      <dgm:prSet/>
      <dgm:spPr/>
      <dgm:t>
        <a:bodyPr/>
        <a:lstStyle/>
        <a:p>
          <a:endParaRPr lang="en-US"/>
        </a:p>
      </dgm:t>
    </dgm:pt>
    <dgm:pt modelId="{7D60C463-AF50-4827-9C01-04CFDAF4EA91}">
      <dgm:prSet/>
      <dgm:spPr/>
      <dgm:t>
        <a:bodyPr/>
        <a:lstStyle/>
        <a:p>
          <a:pPr algn="ctr"/>
          <a:r>
            <a:rPr lang="en-US" b="0" i="0" dirty="0"/>
            <a:t>Window-viewport-transformation</a:t>
          </a:r>
          <a:endParaRPr lang="en-US" dirty="0"/>
        </a:p>
      </dgm:t>
    </dgm:pt>
    <dgm:pt modelId="{2CDA4ED2-F915-4A3F-8D80-0D7E5BE59DE1}" type="parTrans" cxnId="{2E58D804-E0D2-4B09-AA1D-0F4B31881173}">
      <dgm:prSet/>
      <dgm:spPr/>
      <dgm:t>
        <a:bodyPr/>
        <a:lstStyle/>
        <a:p>
          <a:endParaRPr lang="en-US"/>
        </a:p>
      </dgm:t>
    </dgm:pt>
    <dgm:pt modelId="{66FA9FD4-ED8B-40BA-8E04-0746FCBEEAA7}" type="sibTrans" cxnId="{2E58D804-E0D2-4B09-AA1D-0F4B31881173}">
      <dgm:prSet/>
      <dgm:spPr/>
      <dgm:t>
        <a:bodyPr/>
        <a:lstStyle/>
        <a:p>
          <a:endParaRPr lang="en-US"/>
        </a:p>
      </dgm:t>
    </dgm:pt>
    <dgm:pt modelId="{2DDB0A5F-D915-4130-9434-97C1FD1B598B}" type="pres">
      <dgm:prSet presAssocID="{A0CD8997-4426-4CB1-B4FF-555AEB16AA4D}" presName="linear" presStyleCnt="0">
        <dgm:presLayoutVars>
          <dgm:animLvl val="lvl"/>
          <dgm:resizeHandles val="exact"/>
        </dgm:presLayoutVars>
      </dgm:prSet>
      <dgm:spPr/>
    </dgm:pt>
    <dgm:pt modelId="{97EE1EF5-EF96-42D0-8445-078620A90E79}" type="pres">
      <dgm:prSet presAssocID="{F1E2608F-DF52-4E2A-BE51-4019F27F34C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4FAA5E4-60C1-4CDB-9D91-B4BEBE80F682}" type="pres">
      <dgm:prSet presAssocID="{A5CED4FB-A206-4875-898B-01DDF511D112}" presName="spacer" presStyleCnt="0"/>
      <dgm:spPr/>
    </dgm:pt>
    <dgm:pt modelId="{66DF8480-DEB3-404A-A1F2-2085223469E7}" type="pres">
      <dgm:prSet presAssocID="{AA7D645C-E605-4D6B-86FC-E3DCA301178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F9B2874-A524-4E0C-A63C-C5C6350FFC1C}" type="pres">
      <dgm:prSet presAssocID="{B3EED49F-75EF-45B8-85BD-75437FAE2BDA}" presName="spacer" presStyleCnt="0"/>
      <dgm:spPr/>
    </dgm:pt>
    <dgm:pt modelId="{AEA8BA6C-198B-4318-8740-483D411E9BDD}" type="pres">
      <dgm:prSet presAssocID="{2B6B1667-C3EB-4A68-87AB-4EF4F13DCD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9038FDC-2D64-4541-91EA-5E7ED9EFE2C1}" type="pres">
      <dgm:prSet presAssocID="{071FB4B6-8C49-41A9-9128-CC40DC98EBE2}" presName="spacer" presStyleCnt="0"/>
      <dgm:spPr/>
    </dgm:pt>
    <dgm:pt modelId="{2FF5ADAD-9919-452D-ACEE-B3CC2A243E9C}" type="pres">
      <dgm:prSet presAssocID="{9DEB6780-5B7E-47B0-BD1A-611A21FCF51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E2C7901-9C54-4962-BE4D-5AF2BE744191}" type="pres">
      <dgm:prSet presAssocID="{CE53BB1E-3257-439A-99B8-5A495734196D}" presName="spacer" presStyleCnt="0"/>
      <dgm:spPr/>
    </dgm:pt>
    <dgm:pt modelId="{223C07AF-574A-459D-8BA7-F34FC8650AEA}" type="pres">
      <dgm:prSet presAssocID="{7D60C463-AF50-4827-9C01-04CFDAF4EA9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E58D804-E0D2-4B09-AA1D-0F4B31881173}" srcId="{A0CD8997-4426-4CB1-B4FF-555AEB16AA4D}" destId="{7D60C463-AF50-4827-9C01-04CFDAF4EA91}" srcOrd="4" destOrd="0" parTransId="{2CDA4ED2-F915-4A3F-8D80-0D7E5BE59DE1}" sibTransId="{66FA9FD4-ED8B-40BA-8E04-0746FCBEEAA7}"/>
    <dgm:cxn modelId="{4C19430C-4037-45A8-970A-9D687C2BCAE6}" srcId="{A0CD8997-4426-4CB1-B4FF-555AEB16AA4D}" destId="{AA7D645C-E605-4D6B-86FC-E3DCA3011783}" srcOrd="1" destOrd="0" parTransId="{069336C5-7AA4-437E-8A47-A133E0FDA41C}" sibTransId="{B3EED49F-75EF-45B8-85BD-75437FAE2BDA}"/>
    <dgm:cxn modelId="{D3877F52-C62B-4168-A19A-75F734B7C7F6}" srcId="{A0CD8997-4426-4CB1-B4FF-555AEB16AA4D}" destId="{F1E2608F-DF52-4E2A-BE51-4019F27F34C8}" srcOrd="0" destOrd="0" parTransId="{883AB9EC-1893-4BCF-B090-D84B7D0CB251}" sibTransId="{A5CED4FB-A206-4875-898B-01DDF511D112}"/>
    <dgm:cxn modelId="{63D69D72-8DA3-4D73-B473-CEA43B9B5031}" type="presOf" srcId="{A0CD8997-4426-4CB1-B4FF-555AEB16AA4D}" destId="{2DDB0A5F-D915-4130-9434-97C1FD1B598B}" srcOrd="0" destOrd="0" presId="urn:microsoft.com/office/officeart/2005/8/layout/vList2"/>
    <dgm:cxn modelId="{471DB6AD-8CEF-4CA8-A5D2-1374C1DBC571}" type="presOf" srcId="{7D60C463-AF50-4827-9C01-04CFDAF4EA91}" destId="{223C07AF-574A-459D-8BA7-F34FC8650AEA}" srcOrd="0" destOrd="0" presId="urn:microsoft.com/office/officeart/2005/8/layout/vList2"/>
    <dgm:cxn modelId="{28E90EB2-8EEA-48B0-BCA8-C76D6201CFA6}" type="presOf" srcId="{2B6B1667-C3EB-4A68-87AB-4EF4F13DCD14}" destId="{AEA8BA6C-198B-4318-8740-483D411E9BDD}" srcOrd="0" destOrd="0" presId="urn:microsoft.com/office/officeart/2005/8/layout/vList2"/>
    <dgm:cxn modelId="{B10853B4-31BA-4D2F-8EA5-035133050A5D}" type="presOf" srcId="{AA7D645C-E605-4D6B-86FC-E3DCA3011783}" destId="{66DF8480-DEB3-404A-A1F2-2085223469E7}" srcOrd="0" destOrd="0" presId="urn:microsoft.com/office/officeart/2005/8/layout/vList2"/>
    <dgm:cxn modelId="{8EA538CF-961B-4C09-9EA4-C8A0D699586D}" srcId="{A0CD8997-4426-4CB1-B4FF-555AEB16AA4D}" destId="{9DEB6780-5B7E-47B0-BD1A-611A21FCF510}" srcOrd="3" destOrd="0" parTransId="{C2B68BE2-115F-40EC-9F0C-BCAB72DCF7DA}" sibTransId="{CE53BB1E-3257-439A-99B8-5A495734196D}"/>
    <dgm:cxn modelId="{EA9426DA-B4E5-4A93-AC53-DB7F642C29B8}" type="presOf" srcId="{F1E2608F-DF52-4E2A-BE51-4019F27F34C8}" destId="{97EE1EF5-EF96-42D0-8445-078620A90E79}" srcOrd="0" destOrd="0" presId="urn:microsoft.com/office/officeart/2005/8/layout/vList2"/>
    <dgm:cxn modelId="{B24B06EF-4429-4725-B28C-979D540C2393}" srcId="{A0CD8997-4426-4CB1-B4FF-555AEB16AA4D}" destId="{2B6B1667-C3EB-4A68-87AB-4EF4F13DCD14}" srcOrd="2" destOrd="0" parTransId="{8540E124-F5E6-4365-B352-174123BAD693}" sibTransId="{071FB4B6-8C49-41A9-9128-CC40DC98EBE2}"/>
    <dgm:cxn modelId="{D6068FF1-36A5-4750-BE52-2C2C59D2A4F1}" type="presOf" srcId="{9DEB6780-5B7E-47B0-BD1A-611A21FCF510}" destId="{2FF5ADAD-9919-452D-ACEE-B3CC2A243E9C}" srcOrd="0" destOrd="0" presId="urn:microsoft.com/office/officeart/2005/8/layout/vList2"/>
    <dgm:cxn modelId="{1CDE30AA-5E68-4355-96C9-1BDD7D556FF6}" type="presParOf" srcId="{2DDB0A5F-D915-4130-9434-97C1FD1B598B}" destId="{97EE1EF5-EF96-42D0-8445-078620A90E79}" srcOrd="0" destOrd="0" presId="urn:microsoft.com/office/officeart/2005/8/layout/vList2"/>
    <dgm:cxn modelId="{7DAAE9F0-4CA3-4608-B23F-E8A3A04B4D74}" type="presParOf" srcId="{2DDB0A5F-D915-4130-9434-97C1FD1B598B}" destId="{44FAA5E4-60C1-4CDB-9D91-B4BEBE80F682}" srcOrd="1" destOrd="0" presId="urn:microsoft.com/office/officeart/2005/8/layout/vList2"/>
    <dgm:cxn modelId="{5F2C9532-9FCF-479D-9D00-74D31AD95A3F}" type="presParOf" srcId="{2DDB0A5F-D915-4130-9434-97C1FD1B598B}" destId="{66DF8480-DEB3-404A-A1F2-2085223469E7}" srcOrd="2" destOrd="0" presId="urn:microsoft.com/office/officeart/2005/8/layout/vList2"/>
    <dgm:cxn modelId="{04776B89-7006-404D-BFEE-40A93F2EE5F7}" type="presParOf" srcId="{2DDB0A5F-D915-4130-9434-97C1FD1B598B}" destId="{DF9B2874-A524-4E0C-A63C-C5C6350FFC1C}" srcOrd="3" destOrd="0" presId="urn:microsoft.com/office/officeart/2005/8/layout/vList2"/>
    <dgm:cxn modelId="{8F6793E9-666B-409B-B8C6-8FA8CDEB72DD}" type="presParOf" srcId="{2DDB0A5F-D915-4130-9434-97C1FD1B598B}" destId="{AEA8BA6C-198B-4318-8740-483D411E9BDD}" srcOrd="4" destOrd="0" presId="urn:microsoft.com/office/officeart/2005/8/layout/vList2"/>
    <dgm:cxn modelId="{47D415E3-27F5-4D2F-8E62-ABDB9829988D}" type="presParOf" srcId="{2DDB0A5F-D915-4130-9434-97C1FD1B598B}" destId="{99038FDC-2D64-4541-91EA-5E7ED9EFE2C1}" srcOrd="5" destOrd="0" presId="urn:microsoft.com/office/officeart/2005/8/layout/vList2"/>
    <dgm:cxn modelId="{AE9486F9-EB32-4A83-B8D8-D1FBF2FEAE04}" type="presParOf" srcId="{2DDB0A5F-D915-4130-9434-97C1FD1B598B}" destId="{2FF5ADAD-9919-452D-ACEE-B3CC2A243E9C}" srcOrd="6" destOrd="0" presId="urn:microsoft.com/office/officeart/2005/8/layout/vList2"/>
    <dgm:cxn modelId="{DDC07262-FB73-4646-9133-70401A8D1909}" type="presParOf" srcId="{2DDB0A5F-D915-4130-9434-97C1FD1B598B}" destId="{5E2C7901-9C54-4962-BE4D-5AF2BE744191}" srcOrd="7" destOrd="0" presId="urn:microsoft.com/office/officeart/2005/8/layout/vList2"/>
    <dgm:cxn modelId="{71C99F7E-001C-4324-B181-8A95F77B242F}" type="presParOf" srcId="{2DDB0A5F-D915-4130-9434-97C1FD1B598B}" destId="{223C07AF-574A-459D-8BA7-F34FC8650AE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21DA7-7061-4D32-A019-9676FC66F2D9}">
      <dsp:nvSpPr>
        <dsp:cNvPr id="0" name=""/>
        <dsp:cNvSpPr/>
      </dsp:nvSpPr>
      <dsp:spPr>
        <a:xfrm>
          <a:off x="670990" y="0"/>
          <a:ext cx="7604559" cy="419548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DBE4E-AF35-4A72-9BF5-89AB3B06D761}">
      <dsp:nvSpPr>
        <dsp:cNvPr id="0" name=""/>
        <dsp:cNvSpPr/>
      </dsp:nvSpPr>
      <dsp:spPr>
        <a:xfrm>
          <a:off x="1228" y="1258644"/>
          <a:ext cx="2112831" cy="1678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Application</a:t>
          </a:r>
          <a:endParaRPr lang="en-US" sz="2200" kern="1200"/>
        </a:p>
      </dsp:txBody>
      <dsp:txXfrm>
        <a:off x="83151" y="1340567"/>
        <a:ext cx="1948985" cy="1514346"/>
      </dsp:txXfrm>
    </dsp:sp>
    <dsp:sp modelId="{AA14BB3E-CD5D-4218-B6F3-4C1D067FC92E}">
      <dsp:nvSpPr>
        <dsp:cNvPr id="0" name=""/>
        <dsp:cNvSpPr/>
      </dsp:nvSpPr>
      <dsp:spPr>
        <a:xfrm>
          <a:off x="2278312" y="1258644"/>
          <a:ext cx="2112831" cy="1678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Geometry </a:t>
          </a:r>
          <a:endParaRPr lang="en-US" sz="2200" kern="1200" dirty="0"/>
        </a:p>
      </dsp:txBody>
      <dsp:txXfrm>
        <a:off x="2360235" y="1340567"/>
        <a:ext cx="1948985" cy="1514346"/>
      </dsp:txXfrm>
    </dsp:sp>
    <dsp:sp modelId="{2294F8C2-9AC7-4DB0-8DB0-A67ED1D780D9}">
      <dsp:nvSpPr>
        <dsp:cNvPr id="0" name=""/>
        <dsp:cNvSpPr/>
      </dsp:nvSpPr>
      <dsp:spPr>
        <a:xfrm>
          <a:off x="4555396" y="1258644"/>
          <a:ext cx="2112831" cy="1678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Rasterization</a:t>
          </a:r>
          <a:endParaRPr lang="en-US" sz="2200" kern="1200" dirty="0"/>
        </a:p>
      </dsp:txBody>
      <dsp:txXfrm>
        <a:off x="4637319" y="1340567"/>
        <a:ext cx="1948985" cy="1514346"/>
      </dsp:txXfrm>
    </dsp:sp>
    <dsp:sp modelId="{EAAEFC6D-F02C-4EE1-894D-9E12C6ACB6FD}">
      <dsp:nvSpPr>
        <dsp:cNvPr id="0" name=""/>
        <dsp:cNvSpPr/>
      </dsp:nvSpPr>
      <dsp:spPr>
        <a:xfrm>
          <a:off x="6832481" y="1258644"/>
          <a:ext cx="2112831" cy="1678192"/>
        </a:xfrm>
        <a:prstGeom prst="bevel">
          <a:avLst/>
        </a:prstGeom>
        <a:solidFill>
          <a:schemeClr val="accent6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Screen</a:t>
          </a:r>
          <a:endParaRPr lang="en-US" sz="2200" kern="1200" dirty="0"/>
        </a:p>
      </dsp:txBody>
      <dsp:txXfrm>
        <a:off x="7042255" y="1468418"/>
        <a:ext cx="1693283" cy="1258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E1EF5-EF96-42D0-8445-078620A90E79}">
      <dsp:nvSpPr>
        <dsp:cNvPr id="0" name=""/>
        <dsp:cNvSpPr/>
      </dsp:nvSpPr>
      <dsp:spPr>
        <a:xfrm>
          <a:off x="0" y="60342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Model &amp; camera transformation</a:t>
          </a:r>
          <a:endParaRPr lang="en-US" sz="3100" kern="1200" dirty="0"/>
        </a:p>
      </dsp:txBody>
      <dsp:txXfrm>
        <a:off x="36296" y="96638"/>
        <a:ext cx="8873949" cy="670943"/>
      </dsp:txXfrm>
    </dsp:sp>
    <dsp:sp modelId="{66DF8480-DEB3-404A-A1F2-2085223469E7}">
      <dsp:nvSpPr>
        <dsp:cNvPr id="0" name=""/>
        <dsp:cNvSpPr/>
      </dsp:nvSpPr>
      <dsp:spPr>
        <a:xfrm>
          <a:off x="0" y="893157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Lighting</a:t>
          </a:r>
          <a:endParaRPr lang="en-US" sz="3100" kern="1200" dirty="0"/>
        </a:p>
      </dsp:txBody>
      <dsp:txXfrm>
        <a:off x="36296" y="929453"/>
        <a:ext cx="8873949" cy="670943"/>
      </dsp:txXfrm>
    </dsp:sp>
    <dsp:sp modelId="{AEA8BA6C-198B-4318-8740-483D411E9BDD}">
      <dsp:nvSpPr>
        <dsp:cNvPr id="0" name=""/>
        <dsp:cNvSpPr/>
      </dsp:nvSpPr>
      <dsp:spPr>
        <a:xfrm>
          <a:off x="0" y="1725973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Projection</a:t>
          </a:r>
          <a:endParaRPr lang="en-US" sz="3100" kern="1200" dirty="0"/>
        </a:p>
      </dsp:txBody>
      <dsp:txXfrm>
        <a:off x="36296" y="1762269"/>
        <a:ext cx="8873949" cy="670943"/>
      </dsp:txXfrm>
    </dsp:sp>
    <dsp:sp modelId="{2FF5ADAD-9919-452D-ACEE-B3CC2A243E9C}">
      <dsp:nvSpPr>
        <dsp:cNvPr id="0" name=""/>
        <dsp:cNvSpPr/>
      </dsp:nvSpPr>
      <dsp:spPr>
        <a:xfrm>
          <a:off x="0" y="2558787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Clipping</a:t>
          </a:r>
          <a:endParaRPr lang="en-US" sz="3100" kern="1200"/>
        </a:p>
      </dsp:txBody>
      <dsp:txXfrm>
        <a:off x="36296" y="2595083"/>
        <a:ext cx="8873949" cy="670943"/>
      </dsp:txXfrm>
    </dsp:sp>
    <dsp:sp modelId="{223C07AF-574A-459D-8BA7-F34FC8650AEA}">
      <dsp:nvSpPr>
        <dsp:cNvPr id="0" name=""/>
        <dsp:cNvSpPr/>
      </dsp:nvSpPr>
      <dsp:spPr>
        <a:xfrm>
          <a:off x="0" y="3391603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Window-viewport-transformation</a:t>
          </a:r>
          <a:endParaRPr lang="en-US" sz="3100" kern="1200" dirty="0"/>
        </a:p>
      </dsp:txBody>
      <dsp:txXfrm>
        <a:off x="36296" y="3427899"/>
        <a:ext cx="8873949" cy="67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53751-C92E-489E-851A-32FD49CD6E6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450A-8CC1-4A2C-AB4A-0DEF8D56D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8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372C-7648-4BB3-AFA3-29D00BA54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Graphics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2872C-5614-435A-B386-47786115C1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Kiran c Shettar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E4DF-1AB4-4106-9AB7-7D3E0A37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C13E4-C810-4583-A179-B9B76C64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7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34" name="Content Placeholder 7" descr="A close up of a clock&#10;&#10;Description generated with very high confidence">
            <a:extLst>
              <a:ext uri="{FF2B5EF4-FFF2-40B4-BE49-F238E27FC236}">
                <a16:creationId xmlns:a16="http://schemas.microsoft.com/office/drawing/2014/main" id="{F2063373-67A3-40D8-BF2F-47FBF3322B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048451" y="2661985"/>
            <a:ext cx="6495847" cy="2143629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2FB01-FCBD-4EB6-9D12-62D01347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798DA-0AC7-47FA-B010-57169F00D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Rendering into Frame Buffer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Types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Central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Orthogonal (Parallel)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Z - buffer</a:t>
            </a:r>
            <a:endParaRPr lang="en-US" sz="1200" dirty="0">
              <a:solidFill>
                <a:srgbClr val="FFFFFF"/>
              </a:solidFill>
            </a:endParaRP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AB9AE-4098-46E3-A2B4-D47CD214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12/13/2017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73C5F-9D6E-4573-BFEA-D8780A1F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7D5EC-2183-4ECE-95E3-588034503FC3}"/>
              </a:ext>
            </a:extLst>
          </p:cNvPr>
          <p:cNvSpPr txBox="1"/>
          <p:nvPr/>
        </p:nvSpPr>
        <p:spPr>
          <a:xfrm>
            <a:off x="6096000" y="5296719"/>
            <a:ext cx="43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MVP matrix for Orthogonal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35345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DF5E-A69F-4F4E-9AFB-6DEA2789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0A7156-AC1A-4AF6-9E77-BEBB0A6B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Decide the view to be shown to the user</a:t>
            </a:r>
          </a:p>
          <a:p>
            <a:endParaRPr lang="en-US" dirty="0"/>
          </a:p>
          <a:p>
            <a:r>
              <a:rPr lang="en-US" dirty="0"/>
              <a:t>Primitives outside visual volume (frustum) are discarded</a:t>
            </a:r>
          </a:p>
          <a:p>
            <a:endParaRPr lang="en-US" dirty="0"/>
          </a:p>
          <a:p>
            <a:r>
              <a:rPr lang="en-US" dirty="0"/>
              <a:t>Prevent redundant object rendering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DCE49-58B7-4512-8984-6185CD84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9450-A064-409D-B842-8CF4CEC1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27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5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6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7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8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9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27">
            <a:extLst>
              <a:ext uri="{FF2B5EF4-FFF2-40B4-BE49-F238E27FC236}">
                <a16:creationId xmlns:a16="http://schemas.microsoft.com/office/drawing/2014/main" id="{9362849A-570D-49DB-954C-63F144E88A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29">
            <a:extLst>
              <a:ext uri="{FF2B5EF4-FFF2-40B4-BE49-F238E27FC236}">
                <a16:creationId xmlns:a16="http://schemas.microsoft.com/office/drawing/2014/main" id="{1CA42011-E478-428B-9D15-A98E338BF8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3" name="Freeform: Shape 33">
            <a:extLst>
              <a:ext uri="{FF2B5EF4-FFF2-40B4-BE49-F238E27FC236}">
                <a16:creationId xmlns:a16="http://schemas.microsoft.com/office/drawing/2014/main" id="{E02F9158-C4C2-46A8-BE73-A4F77E139F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11" name="Picture Placeholder 10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3BC7A49C-80EF-49AB-83C3-A3807FEBF9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/>
          <a:srcRect l="1976" r="1976"/>
          <a:stretch>
            <a:fillRect/>
          </a:stretch>
        </p:blipFill>
        <p:spPr>
          <a:xfrm>
            <a:off x="653484" y="3258292"/>
            <a:ext cx="5451627" cy="224199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55DDB-CA9A-47FE-96CF-9EC726A4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Window-Viewport-Transformation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9F1DB7-89A4-431B-B4A1-CEDE5367A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1089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/>
              <a:t> Transform the object from frame buffer to view-port</a:t>
            </a:r>
          </a:p>
          <a:p>
            <a:pPr>
              <a:buFont typeface="Wingdings 3" charset="2"/>
              <a:buChar char=""/>
            </a:pPr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/>
              <a:t> Transformation Involves scaling the model </a:t>
            </a:r>
          </a:p>
          <a:p>
            <a:pPr>
              <a:buFont typeface="Wingdings 3" charset="2"/>
              <a:buChar char=""/>
            </a:pPr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/>
              <a:t> Contains 6 values</a:t>
            </a:r>
          </a:p>
          <a:p>
            <a:pPr lvl="1">
              <a:buFont typeface="Wingdings 3" charset="2"/>
              <a:buChar char=""/>
            </a:pPr>
            <a:r>
              <a:rPr lang="en-US" dirty="0"/>
              <a:t> Height &amp; Width of window in pixels</a:t>
            </a:r>
          </a:p>
          <a:p>
            <a:pPr lvl="1">
              <a:buFont typeface="Wingdings 3" charset="2"/>
              <a:buChar char=""/>
            </a:pPr>
            <a:r>
              <a:rPr lang="en-US" dirty="0"/>
              <a:t> Upper left window co-ordinates (Ususally0, 0)</a:t>
            </a:r>
          </a:p>
          <a:p>
            <a:pPr lvl="1">
              <a:buFont typeface="Wingdings 3" charset="2"/>
              <a:buChar char=""/>
            </a:pPr>
            <a:r>
              <a:rPr lang="en-US" dirty="0"/>
              <a:t> Minimum and maximum values for Z (usually 0 -1)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0DC9F-9DF3-4B66-AB8A-4272EDD9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12/13/2017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F7010-9E7B-49B6-B4FA-0898CDF3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2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0671-AA6F-4B8F-B0BA-B24F71E9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Rasterization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A3C7-4250-4730-848C-F25B1CD8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Converting Vertex Data into Pixels – </a:t>
            </a:r>
            <a:r>
              <a:rPr lang="en-US" dirty="0" err="1"/>
              <a:t>Pixelising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92A9-1B22-45FD-AB3D-881F8E02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EC6F-37BB-47E3-B9F6-0151B3D5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1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1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chair sitting in front of a window&#10;&#10;Description generated with high confidence">
            <a:extLst>
              <a:ext uri="{FF2B5EF4-FFF2-40B4-BE49-F238E27FC236}">
                <a16:creationId xmlns:a16="http://schemas.microsoft.com/office/drawing/2014/main" id="{347D628E-C9CA-4D22-B532-EE096D6BA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8A74E-AE48-4E07-AC1A-3E10A0F3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87" y="6415259"/>
            <a:ext cx="2631901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12/13/2017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86343-EB04-403D-A76A-00FF1B89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2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327B3D7C-54E8-4D65-AD93-776FE6356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5A61D-4010-4F16-9987-F03ED80C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87" y="6415259"/>
            <a:ext cx="2631901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12/13/2017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BA85C-F2C1-4207-9E05-BA8B1774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92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1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3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5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living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A08186E6-4C68-4FC5-8577-FDCD1028A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  <p:sp>
        <p:nvSpPr>
          <p:cNvPr id="35" name="Rectangle 25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3AD9-BDCB-4A1D-A71A-84F517B6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87" y="6415259"/>
            <a:ext cx="2631901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12/13/2017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99D4E-3B73-4647-B1F8-A2DE66F3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5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A3F920D-7463-4848-B6C6-D3BFA841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93" y="4150306"/>
            <a:ext cx="6363988" cy="18269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E342-CB08-480A-BF35-7ACC4972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/>
              <a:t>Over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61F5-38A9-40FD-8C0F-83098174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/>
              <a:t>What is Graphics Pipeline?</a:t>
            </a:r>
          </a:p>
          <a:p>
            <a:endParaRPr lang="en-US"/>
          </a:p>
          <a:p>
            <a:r>
              <a:rPr lang="en-US"/>
              <a:t>Graphics Pipeline Structure</a:t>
            </a:r>
          </a:p>
          <a:p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2ADCE-712E-41D8-A02E-0D8084B9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53700" y="6355080"/>
            <a:ext cx="990599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12/13/2017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9C966-722C-40C1-8DF2-81701A55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6667-0A12-4B40-9A8B-270B0A32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Graphics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B2C-65AA-4DF7-AEDF-2E0DABEC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Graphics system to render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3D scene</a:t>
            </a:r>
            <a:r>
              <a:rPr lang="en-US" dirty="0"/>
              <a:t> to a 2D screen</a:t>
            </a:r>
          </a:p>
          <a:p>
            <a:pPr lvl="1"/>
            <a:r>
              <a:rPr lang="en-US" dirty="0"/>
              <a:t>Create 3D model</a:t>
            </a:r>
          </a:p>
          <a:p>
            <a:pPr lvl="1"/>
            <a:r>
              <a:rPr lang="en-US" dirty="0"/>
              <a:t>Add features - Geometry</a:t>
            </a:r>
          </a:p>
          <a:p>
            <a:pPr lvl="1"/>
            <a:r>
              <a:rPr lang="en-US" dirty="0"/>
              <a:t>Translate from 3D to 2D – Projection</a:t>
            </a:r>
          </a:p>
          <a:p>
            <a:endParaRPr lang="en-US" dirty="0"/>
          </a:p>
          <a:p>
            <a:r>
              <a:rPr lang="en-US" dirty="0"/>
              <a:t>No Universal Graphics pipeline</a:t>
            </a:r>
          </a:p>
          <a:p>
            <a:pPr lvl="1"/>
            <a:r>
              <a:rPr lang="en-US" dirty="0"/>
              <a:t>Graphics APIs –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Direct3D</a:t>
            </a:r>
            <a:r>
              <a:rPr lang="en-US" dirty="0"/>
              <a:t> and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OpenGL</a:t>
            </a:r>
          </a:p>
          <a:p>
            <a:pPr lvl="2"/>
            <a:r>
              <a:rPr lang="en-US" dirty="0"/>
              <a:t>Hardware Accelerated Rendering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B2721-1308-45CC-A245-39374136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EAE2E-9175-4ED3-B1B7-7EC4CD7A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4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0EC8-A73F-4187-A1D3-E4081BFB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Direct 3D vs OpenGL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7A8AA7-76FC-4076-BD55-72B464A26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Direct3d or D3D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6A9D9-719C-4729-8877-60AFEF388A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Microsoft Windows Platform</a:t>
            </a:r>
          </a:p>
          <a:p>
            <a:pPr lvl="1"/>
            <a:r>
              <a:rPr lang="en-US" dirty="0"/>
              <a:t>x86, ARM</a:t>
            </a:r>
          </a:p>
          <a:p>
            <a:pPr lvl="1"/>
            <a:endParaRPr lang="en-US" dirty="0"/>
          </a:p>
          <a:p>
            <a:r>
              <a:rPr lang="en-US" dirty="0"/>
              <a:t>Release: 21years ago (1996)</a:t>
            </a:r>
          </a:p>
          <a:p>
            <a:endParaRPr lang="en-US" dirty="0"/>
          </a:p>
          <a:p>
            <a:r>
              <a:rPr lang="en-US" dirty="0"/>
              <a:t>Started by Microsoft</a:t>
            </a:r>
          </a:p>
          <a:p>
            <a:endParaRPr lang="en-US" dirty="0"/>
          </a:p>
          <a:p>
            <a:r>
              <a:rPr lang="en-US" dirty="0"/>
              <a:t>Version: 12.0 (Latest)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0391C3-CD51-451C-939B-2CCA02E95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OpenGL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59AEB1-207C-4B87-88AC-FB7BC0ADF1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Varity of platforms</a:t>
            </a:r>
          </a:p>
          <a:p>
            <a:pPr lvl="1"/>
            <a:r>
              <a:rPr lang="en-US" dirty="0"/>
              <a:t>CAD, VR, Video Games etc.,.</a:t>
            </a:r>
          </a:p>
          <a:p>
            <a:pPr lvl="1"/>
            <a:endParaRPr lang="en-US" dirty="0"/>
          </a:p>
          <a:p>
            <a:r>
              <a:rPr lang="en-US" dirty="0"/>
              <a:t>Release: 25 years ago (1992)</a:t>
            </a:r>
          </a:p>
          <a:p>
            <a:endParaRPr lang="en-US" dirty="0"/>
          </a:p>
          <a:p>
            <a:r>
              <a:rPr lang="en-US" dirty="0"/>
              <a:t>Started by Silicon Graphics</a:t>
            </a:r>
          </a:p>
          <a:p>
            <a:endParaRPr lang="en-US" dirty="0"/>
          </a:p>
          <a:p>
            <a:r>
              <a:rPr lang="en-US" dirty="0"/>
              <a:t>Version: 4.6 (Latest)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9E4201-E936-4877-82EA-0FE9A545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7B49F0-C570-407B-820D-65F7BE02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3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7BCA-99FF-48E9-BDB8-6ACEDD0B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Structure: Graphics 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A39D56-1639-420D-B4B4-338864DAFE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95018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2CDD1-73E2-40A6-8368-753F504EA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F550-59AC-4BBE-8295-6889DDF2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0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686C-732D-4A86-B9DA-A3DAFB31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55A57-11E0-476D-8E9C-5D42468A9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Executed by software on Main Processor (CPU)</a:t>
            </a:r>
          </a:p>
          <a:p>
            <a:endParaRPr lang="en-US" dirty="0"/>
          </a:p>
          <a:p>
            <a:r>
              <a:rPr lang="en-US" dirty="0"/>
              <a:t>Executed in pipeline manner</a:t>
            </a:r>
          </a:p>
          <a:p>
            <a:endParaRPr lang="en-US" dirty="0"/>
          </a:p>
          <a:p>
            <a:r>
              <a:rPr lang="en-US" dirty="0"/>
              <a:t>Parallel execution is possible: Multi-Core Processors</a:t>
            </a:r>
          </a:p>
          <a:p>
            <a:endParaRPr lang="en-US" dirty="0"/>
          </a:p>
          <a:p>
            <a:r>
              <a:rPr lang="en-US" dirty="0"/>
              <a:t>Changes are made to the scene as required</a:t>
            </a:r>
          </a:p>
          <a:p>
            <a:endParaRPr lang="en-US" dirty="0"/>
          </a:p>
          <a:p>
            <a:r>
              <a:rPr lang="en-US" dirty="0"/>
              <a:t>Animation, Collision Detection, Accelerating, Spatial Mapping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7DCEC-7FCA-478B-A51C-2353AADAB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5F65C-EE6A-4A88-97BF-55E8229E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0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90B0-2725-4EF3-AC9D-724E2A35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Geometry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3D2CAF-1E91-4611-B2AA-AC08D60298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690770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AD61E-5222-4B2F-A173-CF192234D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EFC3D-16CE-4E8E-89E8-8C0481E8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0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31FE-B4F7-489D-9647-3EABC4AD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and Camera Transformation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1CF13-3B62-4573-B635-D358CA3F37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Scene:</a:t>
            </a:r>
          </a:p>
          <a:p>
            <a:endParaRPr lang="en-US" dirty="0"/>
          </a:p>
          <a:p>
            <a:pPr lvl="1"/>
            <a:r>
              <a:rPr lang="en-US" dirty="0"/>
              <a:t>Virtual camera or viewer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Scene Rendering direction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E65B06-0350-4C0B-8013-8B7569DF45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8868" y="2781300"/>
            <a:ext cx="3931965" cy="22016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4CAC2-C770-4679-B22C-B34FD8D3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7AACC-33F0-4964-BD97-9522225C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41208-F3BA-472E-8490-51C031B5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E7EE-7ACD-4A7A-9AEC-1B4DD21473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Scene contains a light source</a:t>
            </a:r>
          </a:p>
          <a:p>
            <a:endParaRPr lang="en-US" dirty="0"/>
          </a:p>
          <a:p>
            <a:r>
              <a:rPr lang="en-US" dirty="0"/>
              <a:t>Placed at different positions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FCDA23-83BA-447D-8143-46F30FD19F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5" y="2082937"/>
            <a:ext cx="4395788" cy="41462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06CEC-10BA-4F87-B205-F15BEB95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19749-4568-4E4F-8259-196DBE5A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88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335</TotalTime>
  <Words>329</Words>
  <Application>Microsoft Office PowerPoint</Application>
  <PresentationFormat>Widescreen</PresentationFormat>
  <Paragraphs>131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Graphics Pipeline</vt:lpstr>
      <vt:lpstr>Over View</vt:lpstr>
      <vt:lpstr>What is Graphics Pipeline?</vt:lpstr>
      <vt:lpstr>Direct 3D vs OpenGL</vt:lpstr>
      <vt:lpstr>Structure: Graphics Pipeline</vt:lpstr>
      <vt:lpstr>Application</vt:lpstr>
      <vt:lpstr>Geometry</vt:lpstr>
      <vt:lpstr>Model and Camera Transformation</vt:lpstr>
      <vt:lpstr>Lighting</vt:lpstr>
      <vt:lpstr>Projection</vt:lpstr>
      <vt:lpstr>Clipping</vt:lpstr>
      <vt:lpstr>Window-Viewport-Transformation</vt:lpstr>
      <vt:lpstr>Rasterization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Pipeline</dc:title>
  <dc:creator>Kiran Shettar</dc:creator>
  <cp:lastModifiedBy>Kiran Shettar</cp:lastModifiedBy>
  <cp:revision>1</cp:revision>
  <dcterms:created xsi:type="dcterms:W3CDTF">2017-12-13T07:59:35Z</dcterms:created>
  <dcterms:modified xsi:type="dcterms:W3CDTF">2017-12-13T22:13:40Z</dcterms:modified>
</cp:coreProperties>
</file>